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63" r:id="rId3"/>
    <p:sldId id="264" r:id="rId4"/>
    <p:sldId id="257" r:id="rId5"/>
    <p:sldId id="260" r:id="rId6"/>
    <p:sldId id="259" r:id="rId7"/>
    <p:sldId id="261" r:id="rId8"/>
    <p:sldId id="266" r:id="rId9"/>
    <p:sldId id="258" r:id="rId10"/>
    <p:sldId id="262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52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8DED3-B6BA-4F0A-95B9-8AE967B11FDF}" type="datetimeFigureOut">
              <a:rPr lang="hu-HU" smtClean="0"/>
              <a:t>2024. 04. 18.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E7811-CDD9-49A0-A4B9-7E336FEB64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479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https://tudasbazis.sulinet.hu/hu/informatika/informatika/informatika-5-evfolyam/binaris-jelek-es-az-adatmennyiseg/a-szamitastechnikaban-hasznalatos-jelek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E7811-CDD9-49A0-A4B9-7E336FEB641D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040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https://informatika.gtportal.eu/?f0=alapfogalmak_06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E7811-CDD9-49A0-A4B9-7E336FEB641D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4143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feladatok5.webnode.hu/az-adatok/" TargetMode="External"/><Relationship Id="rId2" Type="http://schemas.openxmlformats.org/officeDocument/2006/relationships/hyperlink" Target="https://informatika.gtportal.eu/index.php?f0=alapfogalmak_2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nkp.hu/tankonyv/digitalis-kultura-8-nat2020/lecke_04_00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testmoz.com/q/1360295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nkp.hu/tankonyv/digitalis-kultura-8-nat2020/lecke_04_00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nkp.hu/tankonyv/digitalis-kultura-8-nat2020/lecke_04_00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Az információ ára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44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Gyakorló feladat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hlinkClick r:id="rId2"/>
              </a:rPr>
              <a:t>https://</a:t>
            </a:r>
            <a:r>
              <a:rPr lang="hu-HU" dirty="0" smtClean="0">
                <a:hlinkClick r:id="rId2"/>
              </a:rPr>
              <a:t>informatika.gtportal.eu/index.php?f0=alapfogalmak_22</a:t>
            </a:r>
            <a:endParaRPr lang="hu-HU" dirty="0" smtClean="0"/>
          </a:p>
          <a:p>
            <a:r>
              <a:rPr lang="hu-HU" dirty="0">
                <a:hlinkClick r:id="rId3"/>
              </a:rPr>
              <a:t>https://infofeladatok5.webnode.hu/az-adatok</a:t>
            </a:r>
            <a:r>
              <a:rPr lang="hu-HU" dirty="0" smtClean="0">
                <a:hlinkClick r:id="rId3"/>
              </a:rPr>
              <a:t>/</a:t>
            </a:r>
            <a:r>
              <a:rPr lang="hu-HU" dirty="0" smtClean="0"/>
              <a:t>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9977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További gyakorlás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163008" y="2364168"/>
            <a:ext cx="4219225" cy="3599316"/>
          </a:xfrm>
        </p:spPr>
        <p:txBody>
          <a:bodyPr/>
          <a:lstStyle/>
          <a:p>
            <a:r>
              <a:rPr lang="hu-HU" dirty="0">
                <a:hlinkClick r:id="rId2"/>
              </a:rPr>
              <a:t>https://</a:t>
            </a:r>
            <a:r>
              <a:rPr lang="hu-HU" dirty="0" smtClean="0">
                <a:hlinkClick r:id="rId2"/>
              </a:rPr>
              <a:t>www.nkp.hu/tankonyv/digitalis-kultura-8-nat2020/lecke_04_002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/>
          <a:srcRect l="7533" t="24875" r="37662" b="7065"/>
          <a:stretch/>
        </p:blipFill>
        <p:spPr>
          <a:xfrm>
            <a:off x="321573" y="2088107"/>
            <a:ext cx="6264323" cy="466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8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Röpdolgozat: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u="sng" dirty="0" err="1" smtClean="0">
                <a:hlinkClick r:id="rId2"/>
              </a:rPr>
              <a:t>testmoz.com</a:t>
            </a:r>
            <a:r>
              <a:rPr lang="hu-HU" b="1" u="sng" dirty="0" smtClean="0">
                <a:hlinkClick r:id="rId2"/>
              </a:rPr>
              <a:t>/13602950</a:t>
            </a:r>
            <a:endParaRPr lang="hu-HU" b="1" u="sng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95817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hlinkClick r:id="rId2"/>
              </a:rPr>
              <a:t>https://</a:t>
            </a:r>
            <a:r>
              <a:rPr lang="hu-HU" dirty="0" smtClean="0">
                <a:hlinkClick r:id="rId2"/>
              </a:rPr>
              <a:t>www.nkp.hu/tankonyv/digitalis-kultura-8-nat2020/lecke_04_002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/>
          <a:srcRect l="7413" t="22289" r="37901" b="13632"/>
          <a:stretch/>
        </p:blipFill>
        <p:spPr>
          <a:xfrm>
            <a:off x="2361913" y="2183642"/>
            <a:ext cx="6250675" cy="439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8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hlinkClick r:id="rId2"/>
              </a:rPr>
              <a:t>https://</a:t>
            </a:r>
            <a:r>
              <a:rPr lang="hu-HU" dirty="0" smtClean="0">
                <a:hlinkClick r:id="rId2"/>
              </a:rPr>
              <a:t>www.nkp.hu/tankonyv/digitalis-kultura-8-nat2020/lecke_04_002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/>
          <a:srcRect l="1325" t="11144" r="1482" b="20398"/>
          <a:stretch/>
        </p:blipFill>
        <p:spPr>
          <a:xfrm>
            <a:off x="409433" y="1992573"/>
            <a:ext cx="11109278" cy="469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7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Bináris jelek és az adatmennyiség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7735" t="35269" r="19751" b="17493"/>
          <a:stretch/>
        </p:blipFill>
        <p:spPr>
          <a:xfrm>
            <a:off x="3361386" y="2459865"/>
            <a:ext cx="5293217" cy="352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BIT (JELE: b</a:t>
            </a:r>
            <a:r>
              <a:rPr lang="hu-HU" b="1" dirty="0" smtClean="0"/>
              <a:t>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legegyszerűbb esetekben a jelek kétfélék </a:t>
            </a:r>
            <a:r>
              <a:rPr lang="hu-HU" dirty="0" smtClean="0"/>
              <a:t>lehetnek:</a:t>
            </a:r>
          </a:p>
          <a:p>
            <a:pPr lvl="1"/>
            <a:r>
              <a:rPr lang="hu-HU" dirty="0" smtClean="0"/>
              <a:t>esik </a:t>
            </a:r>
            <a:r>
              <a:rPr lang="hu-HU" dirty="0"/>
              <a:t>az eső – nem esik az eső</a:t>
            </a:r>
          </a:p>
          <a:p>
            <a:pPr lvl="1"/>
            <a:r>
              <a:rPr lang="hu-HU" dirty="0"/>
              <a:t>férfi – nő</a:t>
            </a:r>
          </a:p>
          <a:p>
            <a:pPr lvl="1"/>
            <a:r>
              <a:rPr lang="hu-HU" dirty="0"/>
              <a:t>ég – nem ég, stb.</a:t>
            </a:r>
          </a:p>
          <a:p>
            <a:r>
              <a:rPr lang="hu-HU" dirty="0"/>
              <a:t>A számítógépek és a legtöbb informatikai eszköz (pl.: DVD-lejátszó, mobiltelefon, stb.) binárisan kezelik az adatokat.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24368" t="48557" r="44467" b="26567"/>
          <a:stretch/>
        </p:blipFill>
        <p:spPr>
          <a:xfrm>
            <a:off x="3351377" y="4599295"/>
            <a:ext cx="4416962" cy="211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4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Bináris jelek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/>
              <a:t>A bináris digitális jelek csupán két értéket vehetnek fel.</a:t>
            </a:r>
            <a:r>
              <a:rPr lang="hu-HU" dirty="0"/>
              <a:t> Matematikai </a:t>
            </a:r>
            <a:r>
              <a:rPr lang="hu-HU" b="1" dirty="0"/>
              <a:t>leírásukhoz a kettes </a:t>
            </a:r>
            <a:r>
              <a:rPr lang="hu-HU" b="1" dirty="0" smtClean="0"/>
              <a:t>számrendszert </a:t>
            </a:r>
            <a:r>
              <a:rPr lang="hu-HU" b="1" dirty="0"/>
              <a:t>használjuk,</a:t>
            </a:r>
            <a:r>
              <a:rPr lang="hu-HU" dirty="0"/>
              <a:t> a két állapotnak a </a:t>
            </a:r>
            <a:r>
              <a:rPr lang="hu-HU" b="1" dirty="0"/>
              <a:t>0</a:t>
            </a:r>
            <a:r>
              <a:rPr lang="hu-HU" dirty="0"/>
              <a:t> és az </a:t>
            </a:r>
            <a:r>
              <a:rPr lang="hu-HU" b="1" dirty="0"/>
              <a:t>1</a:t>
            </a:r>
            <a:r>
              <a:rPr lang="hu-HU" dirty="0"/>
              <a:t> felel meg.</a:t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>A kettes számrendszer számjegyeit </a:t>
            </a:r>
            <a:r>
              <a:rPr lang="hu-HU" b="1" dirty="0" err="1"/>
              <a:t>bit</a:t>
            </a:r>
            <a:r>
              <a:rPr lang="hu-HU" dirty="0" err="1"/>
              <a:t>-nek</a:t>
            </a:r>
            <a:r>
              <a:rPr lang="hu-HU" dirty="0"/>
              <a:t> (</a:t>
            </a:r>
            <a:r>
              <a:rPr lang="hu-HU" b="1" dirty="0" err="1"/>
              <a:t>bi</a:t>
            </a:r>
            <a:r>
              <a:rPr lang="hu-HU" dirty="0" err="1"/>
              <a:t>nary</a:t>
            </a:r>
            <a:r>
              <a:rPr lang="hu-HU" dirty="0"/>
              <a:t> </a:t>
            </a:r>
            <a:r>
              <a:rPr lang="hu-HU" dirty="0" err="1"/>
              <a:t>digi</a:t>
            </a:r>
            <a:r>
              <a:rPr lang="hu-HU" b="1" dirty="0" err="1"/>
              <a:t>t</a:t>
            </a:r>
            <a:r>
              <a:rPr lang="hu-HU" dirty="0"/>
              <a:t>) nevezzük. </a:t>
            </a:r>
            <a:r>
              <a:rPr lang="hu-HU" b="1" dirty="0"/>
              <a:t>Egy biten két lehetőség ábrázolható.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/>
          <a:srcRect l="24130" t="37015" r="44467" b="45472"/>
          <a:stretch/>
        </p:blipFill>
        <p:spPr>
          <a:xfrm>
            <a:off x="2737226" y="4506054"/>
            <a:ext cx="6701052" cy="224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7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/>
              <a:t>Az információ legkisebb mértékegysége a bit.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Ha a közlemény több jelből áll, akkor a közlemény információmennyisége jelenként összeadódik. Pl.: ha a jel nyolcféle lehet, akkor már nem tudjuk egyetlen számjeggyel leírni. </a:t>
            </a:r>
            <a:endParaRPr lang="hu-HU" dirty="0" smtClean="0"/>
          </a:p>
          <a:p>
            <a:r>
              <a:rPr lang="hu-HU" dirty="0" smtClean="0"/>
              <a:t>Ebben </a:t>
            </a:r>
            <a:r>
              <a:rPr lang="hu-HU" dirty="0"/>
              <a:t>az esetben a közlemény 3 bites. Legelterjedtebb és általánosan használt a 8 bites kód. Az összetartozó </a:t>
            </a:r>
            <a:r>
              <a:rPr lang="hu-HU" b="1" dirty="0"/>
              <a:t>8 bitet 1 </a:t>
            </a:r>
            <a:r>
              <a:rPr lang="hu-HU" b="1" dirty="0" err="1"/>
              <a:t>byte</a:t>
            </a:r>
            <a:r>
              <a:rPr lang="hu-HU" dirty="0" err="1"/>
              <a:t>-nak</a:t>
            </a:r>
            <a:r>
              <a:rPr lang="hu-HU" dirty="0"/>
              <a:t> nevezzük.</a:t>
            </a:r>
          </a:p>
        </p:txBody>
      </p:sp>
    </p:spTree>
    <p:extLst>
      <p:ext uri="{BB962C8B-B14F-4D97-AF65-F5344CB8AC3E}">
        <p14:creationId xmlns:p14="http://schemas.microsoft.com/office/powerpoint/2010/main" val="50364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9704" y="218364"/>
            <a:ext cx="8423537" cy="612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9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Az információ mértékegységei - Informatika tanany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694" y="753228"/>
            <a:ext cx="6321266" cy="408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6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563</TotalTime>
  <Words>113</Words>
  <Application>Microsoft Office PowerPoint</Application>
  <PresentationFormat>Szélesvásznú</PresentationFormat>
  <Paragraphs>25</Paragraphs>
  <Slides>12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Arial</vt:lpstr>
      <vt:lpstr>Calibri</vt:lpstr>
      <vt:lpstr>Trebuchet MS</vt:lpstr>
      <vt:lpstr>Berlin</vt:lpstr>
      <vt:lpstr>Az információ ára</vt:lpstr>
      <vt:lpstr>https://www.nkp.hu/tankonyv/digitalis-kultura-8-nat2020/lecke_04_002 </vt:lpstr>
      <vt:lpstr>https://www.nkp.hu/tankonyv/digitalis-kultura-8-nat2020/lecke_04_002 </vt:lpstr>
      <vt:lpstr>Bináris jelek és az adatmennyiség</vt:lpstr>
      <vt:lpstr>BIT (JELE: b)</vt:lpstr>
      <vt:lpstr>Bináris jelek</vt:lpstr>
      <vt:lpstr>PowerPoint bemutató</vt:lpstr>
      <vt:lpstr>PowerPoint bemutató</vt:lpstr>
      <vt:lpstr>PowerPoint bemutató</vt:lpstr>
      <vt:lpstr>Gyakorló feladat</vt:lpstr>
      <vt:lpstr>További gyakorlás</vt:lpstr>
      <vt:lpstr>Röpdolgozat: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információ ára</dc:title>
  <dc:creator>Windows-felhasználó</dc:creator>
  <cp:lastModifiedBy>Windows-felhasználó</cp:lastModifiedBy>
  <cp:revision>10</cp:revision>
  <dcterms:created xsi:type="dcterms:W3CDTF">2024-03-07T06:57:46Z</dcterms:created>
  <dcterms:modified xsi:type="dcterms:W3CDTF">2024-04-18T07:32:46Z</dcterms:modified>
</cp:coreProperties>
</file>