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61" r:id="rId7"/>
    <p:sldId id="262" r:id="rId8"/>
    <p:sldId id="263" r:id="rId9"/>
    <p:sldId id="264" r:id="rId10"/>
    <p:sldId id="260" r:id="rId11"/>
    <p:sldId id="269" r:id="rId12"/>
    <p:sldId id="265" r:id="rId13"/>
    <p:sldId id="266" r:id="rId14"/>
    <p:sldId id="267" r:id="rId15"/>
    <p:sldId id="268" r:id="rId16"/>
    <p:sldId id="270" r:id="rId17"/>
  </p:sldIdLst>
  <p:sldSz cx="12192000" cy="6858000"/>
  <p:notesSz cx="6858000" cy="9144000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hu-HU" noProof="0" dirty="0" smtClean="0"/>
            <a:t>Használata kényelmes</a:t>
          </a:r>
          <a:endParaRPr lang="hu-HU" noProof="0" dirty="0"/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hu-HU" noProof="0" dirty="0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hu-HU" noProof="0" dirty="0"/>
        </a:p>
      </dgm:t>
    </dgm:pt>
    <dgm:pt modelId="{4E8D2E69-0173-4BD3-B96A-7A9C5DD12B47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hu-HU" noProof="0" dirty="0" smtClean="0"/>
            <a:t>A munkát gyorsítja</a:t>
          </a:r>
          <a:endParaRPr lang="hu-HU" noProof="0" dirty="0"/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hu-HU" noProof="0" dirty="0"/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hu-HU" noProof="0" dirty="0"/>
        </a:p>
      </dgm:t>
    </dgm:pt>
    <dgm:pt modelId="{93A6A030-ABAB-4EFA-B539-0FDB3E07C1E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hu-HU" noProof="0" dirty="0" smtClean="0"/>
            <a:t>Megfelelő teljesítmény</a:t>
          </a:r>
          <a:endParaRPr lang="hu-HU" noProof="0" dirty="0"/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hu-HU" noProof="0" dirty="0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hu-HU" noProof="0" dirty="0"/>
        </a:p>
      </dgm:t>
    </dgm:pt>
    <dgm:pt modelId="{76D56F19-2708-49DB-8F92-D8AC45F23A9A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hu-HU" noProof="0" dirty="0" smtClean="0"/>
            <a:t>Szoftverkompatibilitás </a:t>
          </a:r>
          <a:endParaRPr lang="hu-HU" noProof="0" dirty="0"/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hu-HU" noProof="0" dirty="0"/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hu-HU" noProof="0" dirty="0"/>
        </a:p>
      </dgm:t>
    </dgm:pt>
    <dgm:pt modelId="{39166502-40B2-441C-8391-3FB2E3F462D9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FE2D3FA-309E-4C49-82F5-739475F937A2}" type="pres">
      <dgm:prSet presAssocID="{AAC263CB-8256-4B03-92FE-1622698FB3E9}" presName="compNode" presStyleCnt="0"/>
      <dgm:spPr/>
    </dgm:pt>
    <dgm:pt modelId="{A913A8AD-8B01-4110-A29F-10CC5F7A2D5A}" type="pres">
      <dgm:prSet presAssocID="{AAC263CB-8256-4B03-92FE-1622698FB3E9}" presName="bgRect" presStyleLbl="bgShp" presStyleIdx="0" presStyleCnt="4"/>
      <dgm:spPr/>
    </dgm:pt>
    <dgm:pt modelId="{25B2245B-A34B-48ED-A134-55D6D3C49DD6}" type="pres">
      <dgm:prSet presAssocID="{AAC263CB-8256-4B03-92FE-1622698FB3E9}" presName="iconRect" presStyleLbl="nod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/>
    </dgm:pt>
    <dgm:pt modelId="{A4182B5C-E0A1-40BE-97BB-895E1E017E1E}" type="pres">
      <dgm:prSet presAssocID="{AAC263CB-8256-4B03-92FE-1622698FB3E9}" presName="spaceRect" presStyleCnt="0"/>
      <dgm:spPr/>
    </dgm:pt>
    <dgm:pt modelId="{7AD3242E-FC26-455F-B6ED-8FC692CBD89E}" type="pres">
      <dgm:prSet presAssocID="{AAC263CB-8256-4B03-92FE-1622698FB3E9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  <dgm:pt modelId="{594CB585-2BEC-4328-A7FA-33C488D58783}" type="pres">
      <dgm:prSet presAssocID="{808B76D0-8EC7-469A-93AC-7A6017188A9D}" presName="sibTrans" presStyleCnt="0"/>
      <dgm:spPr/>
    </dgm:pt>
    <dgm:pt modelId="{2719FFC6-2D0F-438B-8997-447483C0AD39}" type="pres">
      <dgm:prSet presAssocID="{4E8D2E69-0173-4BD3-B96A-7A9C5DD12B47}" presName="compNode" presStyleCnt="0"/>
      <dgm:spPr/>
    </dgm:pt>
    <dgm:pt modelId="{8AC75408-A83A-4B24-A30F-7377A08565C6}" type="pres">
      <dgm:prSet presAssocID="{4E8D2E69-0173-4BD3-B96A-7A9C5DD12B47}" presName="bgRect" presStyleLbl="bgShp" presStyleIdx="1" presStyleCnt="4" custLinFactNeighborX="-4220" custLinFactNeighborY="-5932"/>
      <dgm:spPr/>
    </dgm:pt>
    <dgm:pt modelId="{5088C622-3FFB-47D9-A26D-06054D22A5A7}" type="pres">
      <dgm:prSet presAssocID="{4E8D2E69-0173-4BD3-B96A-7A9C5DD12B47}" presName="iconRect" presStyleLbl="node1" presStyleIdx="1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FF22361-0B05-4462-BB88-3885C3AC2C02}" type="pres">
      <dgm:prSet presAssocID="{4E8D2E69-0173-4BD3-B96A-7A9C5DD12B47}" presName="spaceRect" presStyleCnt="0"/>
      <dgm:spPr/>
    </dgm:pt>
    <dgm:pt modelId="{DB221D5C-8E51-47CA-9565-DA91D94E4D76}" type="pres">
      <dgm:prSet presAssocID="{4E8D2E69-0173-4BD3-B96A-7A9C5DD12B47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  <dgm:pt modelId="{992BF26A-A15E-47C7-BD99-938750D2A969}" type="pres">
      <dgm:prSet presAssocID="{FEF1E80E-8A9E-4B0A-817C-2A4CFDCF3FB2}" presName="sibTrans" presStyleCnt="0"/>
      <dgm:spPr/>
    </dgm:pt>
    <dgm:pt modelId="{FBDE2D1D-30AD-4684-9397-F4E6543A3644}" type="pres">
      <dgm:prSet presAssocID="{93A6A030-ABAB-4EFA-B539-0FDB3E07C1EF}" presName="compNode" presStyleCnt="0"/>
      <dgm:spPr/>
    </dgm:pt>
    <dgm:pt modelId="{C01A6FD6-644F-4A38-8AAF-FA2CD15EFB95}" type="pres">
      <dgm:prSet presAssocID="{93A6A030-ABAB-4EFA-B539-0FDB3E07C1EF}" presName="bgRect" presStyleLbl="bgShp" presStyleIdx="2" presStyleCnt="4"/>
      <dgm:spPr/>
    </dgm:pt>
    <dgm:pt modelId="{5EA392A0-C484-48E8-81EA-8479B0B6C090}" type="pres">
      <dgm:prSet presAssocID="{93A6A030-ABAB-4EFA-B539-0FDB3E07C1EF}" presName="iconRect" presStyleLbl="node1" presStyleIdx="2" presStyleCnt="4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8C399FA1-94C6-4518-9967-9BBB0F60E37D}" type="pres">
      <dgm:prSet presAssocID="{93A6A030-ABAB-4EFA-B539-0FDB3E07C1EF}" presName="spaceRect" presStyleCnt="0"/>
      <dgm:spPr/>
    </dgm:pt>
    <dgm:pt modelId="{0F594D1E-8E8D-452F-9A66-DA5B842B5860}" type="pres">
      <dgm:prSet presAssocID="{93A6A030-ABAB-4EFA-B539-0FDB3E07C1EF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  <dgm:pt modelId="{2D705EC2-CBBE-47E4-AEA2-2AD46F082614}" type="pres">
      <dgm:prSet presAssocID="{BFE0749E-E343-4A6F-BD09-2810EE6B4BD7}" presName="sibTrans" presStyleCnt="0"/>
      <dgm:spPr/>
    </dgm:pt>
    <dgm:pt modelId="{69A5F660-6AC2-4616-9DD2-97B69A02AC94}" type="pres">
      <dgm:prSet presAssocID="{76D56F19-2708-49DB-8F92-D8AC45F23A9A}" presName="compNode" presStyleCnt="0"/>
      <dgm:spPr/>
    </dgm:pt>
    <dgm:pt modelId="{6DC3A653-9B12-4739-B88C-98A411249860}" type="pres">
      <dgm:prSet presAssocID="{76D56F19-2708-49DB-8F92-D8AC45F23A9A}" presName="bgRect" presStyleLbl="bgShp" presStyleIdx="3" presStyleCnt="4"/>
      <dgm:spPr/>
    </dgm:pt>
    <dgm:pt modelId="{9821C656-EFEF-430D-BD29-9D4BB92DACB1}" type="pres">
      <dgm:prSet presAssocID="{76D56F19-2708-49DB-8F92-D8AC45F23A9A}" presName="iconRect" presStyleLbl="node1" presStyleIdx="3" presStyleCnt="4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6A33AFBD-FA33-4891-9EEE-80A564935B4E}" type="pres">
      <dgm:prSet presAssocID="{76D56F19-2708-49DB-8F92-D8AC45F23A9A}" presName="spaceRect" presStyleCnt="0"/>
      <dgm:spPr/>
    </dgm:pt>
    <dgm:pt modelId="{F897ECCA-F261-4E89-8F4D-FFABF292E2CC}" type="pres">
      <dgm:prSet presAssocID="{76D56F19-2708-49DB-8F92-D8AC45F23A9A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</dgm:ptLst>
  <dgm:cxnLst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E7C78E61-E3FA-445D-BAF9-CB775E344677}" type="presOf" srcId="{D4503D04-C97E-4622-AE07-D0307CB3B4CA}" destId="{39166502-40B2-441C-8391-3FB2E3F462D9}" srcOrd="0" destOrd="0" presId="urn:microsoft.com/office/officeart/2018/2/layout/IconVerticalSolidList"/>
    <dgm:cxn modelId="{2CCC003E-B7AD-4C30-9C6F-8B298514477E}" type="presOf" srcId="{AAC263CB-8256-4B03-92FE-1622698FB3E9}" destId="{7AD3242E-FC26-455F-B6ED-8FC692CBD89E}" srcOrd="0" destOrd="0" presId="urn:microsoft.com/office/officeart/2018/2/layout/IconVerticalSolidList"/>
    <dgm:cxn modelId="{BA89D203-428B-4050-8CA3-8CA6BC4D6661}" type="presOf" srcId="{93A6A030-ABAB-4EFA-B539-0FDB3E07C1EF}" destId="{0F594D1E-8E8D-452F-9A66-DA5B842B5860}" srcOrd="0" destOrd="0" presId="urn:microsoft.com/office/officeart/2018/2/layout/IconVerticalSolidList"/>
    <dgm:cxn modelId="{8DD3354A-9D83-49A7-80C3-4F8667147AC2}" type="presOf" srcId="{4E8D2E69-0173-4BD3-B96A-7A9C5DD12B47}" destId="{DB221D5C-8E51-47CA-9565-DA91D94E4D76}" srcOrd="0" destOrd="0" presId="urn:microsoft.com/office/officeart/2018/2/layout/IconVerticalSolidList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B134F768-96E5-44D1-BBE9-E70A3003C06F}" type="presOf" srcId="{76D56F19-2708-49DB-8F92-D8AC45F23A9A}" destId="{F897ECCA-F261-4E89-8F4D-FFABF292E2CC}" srcOrd="0" destOrd="0" presId="urn:microsoft.com/office/officeart/2018/2/layout/IconVerticalSolidList"/>
    <dgm:cxn modelId="{26ADDC92-B8C0-494E-8C80-6C6005724D17}" type="presParOf" srcId="{39166502-40B2-441C-8391-3FB2E3F462D9}" destId="{2FE2D3FA-309E-4C49-82F5-739475F937A2}" srcOrd="0" destOrd="0" presId="urn:microsoft.com/office/officeart/2018/2/layout/IconVerticalSolidList"/>
    <dgm:cxn modelId="{C29062AE-62BE-454A-B75E-11F5FDBE6F09}" type="presParOf" srcId="{2FE2D3FA-309E-4C49-82F5-739475F937A2}" destId="{A913A8AD-8B01-4110-A29F-10CC5F7A2D5A}" srcOrd="0" destOrd="0" presId="urn:microsoft.com/office/officeart/2018/2/layout/IconVerticalSolidList"/>
    <dgm:cxn modelId="{80BF740B-B489-4A39-892F-07E44CC5C1C0}" type="presParOf" srcId="{2FE2D3FA-309E-4C49-82F5-739475F937A2}" destId="{25B2245B-A34B-48ED-A134-55D6D3C49DD6}" srcOrd="1" destOrd="0" presId="urn:microsoft.com/office/officeart/2018/2/layout/IconVerticalSolidList"/>
    <dgm:cxn modelId="{72A78F66-F5FB-4F1D-B34F-9288A80DCCF9}" type="presParOf" srcId="{2FE2D3FA-309E-4C49-82F5-739475F937A2}" destId="{A4182B5C-E0A1-40BE-97BB-895E1E017E1E}" srcOrd="2" destOrd="0" presId="urn:microsoft.com/office/officeart/2018/2/layout/IconVerticalSolidList"/>
    <dgm:cxn modelId="{CDADCEFC-3325-4B77-BD33-28C0E7EC68DF}" type="presParOf" srcId="{2FE2D3FA-309E-4C49-82F5-739475F937A2}" destId="{7AD3242E-FC26-455F-B6ED-8FC692CBD89E}" srcOrd="3" destOrd="0" presId="urn:microsoft.com/office/officeart/2018/2/layout/IconVerticalSolidList"/>
    <dgm:cxn modelId="{B255CD1F-DC14-4C81-98E0-ED70E678F155}" type="presParOf" srcId="{39166502-40B2-441C-8391-3FB2E3F462D9}" destId="{594CB585-2BEC-4328-A7FA-33C488D58783}" srcOrd="1" destOrd="0" presId="urn:microsoft.com/office/officeart/2018/2/layout/IconVerticalSolidList"/>
    <dgm:cxn modelId="{F2C358A5-0DE0-4A85-B08B-B346A7FD8C92}" type="presParOf" srcId="{39166502-40B2-441C-8391-3FB2E3F462D9}" destId="{2719FFC6-2D0F-438B-8997-447483C0AD39}" srcOrd="2" destOrd="0" presId="urn:microsoft.com/office/officeart/2018/2/layout/IconVerticalSolidList"/>
    <dgm:cxn modelId="{A144F9DA-B024-432F-8025-B502433DE1A9}" type="presParOf" srcId="{2719FFC6-2D0F-438B-8997-447483C0AD39}" destId="{8AC75408-A83A-4B24-A30F-7377A08565C6}" srcOrd="0" destOrd="0" presId="urn:microsoft.com/office/officeart/2018/2/layout/IconVerticalSolidList"/>
    <dgm:cxn modelId="{B235678E-76FA-42F1-85AC-CA9A11513663}" type="presParOf" srcId="{2719FFC6-2D0F-438B-8997-447483C0AD39}" destId="{5088C622-3FFB-47D9-A26D-06054D22A5A7}" srcOrd="1" destOrd="0" presId="urn:microsoft.com/office/officeart/2018/2/layout/IconVerticalSolidList"/>
    <dgm:cxn modelId="{0D6A5454-FE3D-4816-8149-AFF9418AC9F0}" type="presParOf" srcId="{2719FFC6-2D0F-438B-8997-447483C0AD39}" destId="{9FF22361-0B05-4462-BB88-3885C3AC2C02}" srcOrd="2" destOrd="0" presId="urn:microsoft.com/office/officeart/2018/2/layout/IconVerticalSolidList"/>
    <dgm:cxn modelId="{3F9887C8-C263-43A4-806C-EB1DBEAC0AC8}" type="presParOf" srcId="{2719FFC6-2D0F-438B-8997-447483C0AD39}" destId="{DB221D5C-8E51-47CA-9565-DA91D94E4D76}" srcOrd="3" destOrd="0" presId="urn:microsoft.com/office/officeart/2018/2/layout/IconVerticalSolidList"/>
    <dgm:cxn modelId="{1E48D072-6B50-48FA-8B7A-3FBA213BE1E9}" type="presParOf" srcId="{39166502-40B2-441C-8391-3FB2E3F462D9}" destId="{992BF26A-A15E-47C7-BD99-938750D2A969}" srcOrd="3" destOrd="0" presId="urn:microsoft.com/office/officeart/2018/2/layout/IconVerticalSolidList"/>
    <dgm:cxn modelId="{5A9D4D51-54F8-4319-BD9F-1604BE37AF78}" type="presParOf" srcId="{39166502-40B2-441C-8391-3FB2E3F462D9}" destId="{FBDE2D1D-30AD-4684-9397-F4E6543A3644}" srcOrd="4" destOrd="0" presId="urn:microsoft.com/office/officeart/2018/2/layout/IconVerticalSolidList"/>
    <dgm:cxn modelId="{3E5A8EE5-6065-4BE8-9011-16A9C6639CE1}" type="presParOf" srcId="{FBDE2D1D-30AD-4684-9397-F4E6543A3644}" destId="{C01A6FD6-644F-4A38-8AAF-FA2CD15EFB95}" srcOrd="0" destOrd="0" presId="urn:microsoft.com/office/officeart/2018/2/layout/IconVerticalSolidList"/>
    <dgm:cxn modelId="{B9C04EEE-E1A4-4318-BBD7-A210EABEBCFA}" type="presParOf" srcId="{FBDE2D1D-30AD-4684-9397-F4E6543A3644}" destId="{5EA392A0-C484-48E8-81EA-8479B0B6C090}" srcOrd="1" destOrd="0" presId="urn:microsoft.com/office/officeart/2018/2/layout/IconVerticalSolidList"/>
    <dgm:cxn modelId="{A2D8A5DC-41BC-4646-8EE3-A0B84BC021ED}" type="presParOf" srcId="{FBDE2D1D-30AD-4684-9397-F4E6543A3644}" destId="{8C399FA1-94C6-4518-9967-9BBB0F60E37D}" srcOrd="2" destOrd="0" presId="urn:microsoft.com/office/officeart/2018/2/layout/IconVerticalSolidList"/>
    <dgm:cxn modelId="{A79A35EE-F4FE-4591-9922-DD95A1602BFB}" type="presParOf" srcId="{FBDE2D1D-30AD-4684-9397-F4E6543A3644}" destId="{0F594D1E-8E8D-452F-9A66-DA5B842B5860}" srcOrd="3" destOrd="0" presId="urn:microsoft.com/office/officeart/2018/2/layout/IconVerticalSolidList"/>
    <dgm:cxn modelId="{CFFF59E0-F136-4A57-B1C7-38DA105F352E}" type="presParOf" srcId="{39166502-40B2-441C-8391-3FB2E3F462D9}" destId="{2D705EC2-CBBE-47E4-AEA2-2AD46F082614}" srcOrd="5" destOrd="0" presId="urn:microsoft.com/office/officeart/2018/2/layout/IconVerticalSolidList"/>
    <dgm:cxn modelId="{56159C05-5E7A-41E3-850F-493F57D1B3B7}" type="presParOf" srcId="{39166502-40B2-441C-8391-3FB2E3F462D9}" destId="{69A5F660-6AC2-4616-9DD2-97B69A02AC94}" srcOrd="6" destOrd="0" presId="urn:microsoft.com/office/officeart/2018/2/layout/IconVerticalSolidList"/>
    <dgm:cxn modelId="{F24F5157-D892-40ED-B4DD-33979C522E60}" type="presParOf" srcId="{69A5F660-6AC2-4616-9DD2-97B69A02AC94}" destId="{6DC3A653-9B12-4739-B88C-98A411249860}" srcOrd="0" destOrd="0" presId="urn:microsoft.com/office/officeart/2018/2/layout/IconVerticalSolidList"/>
    <dgm:cxn modelId="{28D3C703-C304-4614-AC62-262C9F8BAC6E}" type="presParOf" srcId="{69A5F660-6AC2-4616-9DD2-97B69A02AC94}" destId="{9821C656-EFEF-430D-BD29-9D4BB92DACB1}" srcOrd="1" destOrd="0" presId="urn:microsoft.com/office/officeart/2018/2/layout/IconVerticalSolidList"/>
    <dgm:cxn modelId="{EE121D30-3788-4A53-BC8F-72AC36D3AE9F}" type="presParOf" srcId="{69A5F660-6AC2-4616-9DD2-97B69A02AC94}" destId="{6A33AFBD-FA33-4891-9EEE-80A564935B4E}" srcOrd="2" destOrd="0" presId="urn:microsoft.com/office/officeart/2018/2/layout/IconVerticalSolidList"/>
    <dgm:cxn modelId="{31A1B91B-0683-453F-A0F2-14A835A7F2C4}" type="presParOf" srcId="{69A5F660-6AC2-4616-9DD2-97B69A02AC94}" destId="{F897ECCA-F261-4E89-8F4D-FFABF292E2CC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hu-HU" noProof="0" dirty="0" smtClean="0"/>
            <a:t>Használata kényelmes</a:t>
          </a:r>
          <a:endParaRPr lang="hu-HU" noProof="0" dirty="0"/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hu-HU" noProof="0" dirty="0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hu-HU" noProof="0" dirty="0"/>
        </a:p>
      </dgm:t>
    </dgm:pt>
    <dgm:pt modelId="{4E8D2E69-0173-4BD3-B96A-7A9C5DD12B47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hu-HU" noProof="0" dirty="0" smtClean="0"/>
            <a:t>A munkát gyorsítja</a:t>
          </a:r>
          <a:endParaRPr lang="hu-HU" noProof="0" dirty="0"/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hu-HU" noProof="0" dirty="0"/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hu-HU" noProof="0" dirty="0"/>
        </a:p>
      </dgm:t>
    </dgm:pt>
    <dgm:pt modelId="{93A6A030-ABAB-4EFA-B539-0FDB3E07C1E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hu-HU" noProof="0" dirty="0" smtClean="0"/>
            <a:t>Megkönnyíti</a:t>
          </a:r>
          <a:r>
            <a:rPr lang="hu-HU" baseline="0" noProof="0" dirty="0" smtClean="0"/>
            <a:t> a mindennapi </a:t>
          </a:r>
          <a:r>
            <a:rPr lang="hu-HU" baseline="0" noProof="0" dirty="0" err="1" smtClean="0"/>
            <a:t>feladatatinkat</a:t>
          </a:r>
          <a:endParaRPr lang="hu-HU" noProof="0" dirty="0"/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hu-HU" noProof="0" dirty="0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hu-HU" noProof="0" dirty="0"/>
        </a:p>
      </dgm:t>
    </dgm:pt>
    <dgm:pt modelId="{76D56F19-2708-49DB-8F92-D8AC45F23A9A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hu-HU" noProof="0" dirty="0" smtClean="0"/>
            <a:t>Használatát szinte észre sem vesszük (operációs rendszer) </a:t>
          </a:r>
          <a:endParaRPr lang="hu-HU" noProof="0" dirty="0"/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hu-HU" noProof="0" dirty="0"/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hu-HU" noProof="0" dirty="0"/>
        </a:p>
      </dgm:t>
    </dgm:pt>
    <dgm:pt modelId="{39166502-40B2-441C-8391-3FB2E3F462D9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FE2D3FA-309E-4C49-82F5-739475F937A2}" type="pres">
      <dgm:prSet presAssocID="{AAC263CB-8256-4B03-92FE-1622698FB3E9}" presName="compNode" presStyleCnt="0"/>
      <dgm:spPr/>
    </dgm:pt>
    <dgm:pt modelId="{A913A8AD-8B01-4110-A29F-10CC5F7A2D5A}" type="pres">
      <dgm:prSet presAssocID="{AAC263CB-8256-4B03-92FE-1622698FB3E9}" presName="bgRect" presStyleLbl="bgShp" presStyleIdx="0" presStyleCnt="4"/>
      <dgm:spPr/>
    </dgm:pt>
    <dgm:pt modelId="{25B2245B-A34B-48ED-A134-55D6D3C49DD6}" type="pres">
      <dgm:prSet presAssocID="{AAC263CB-8256-4B03-92FE-1622698FB3E9}" presName="iconRect" presStyleLbl="nod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/>
    </dgm:pt>
    <dgm:pt modelId="{A4182B5C-E0A1-40BE-97BB-895E1E017E1E}" type="pres">
      <dgm:prSet presAssocID="{AAC263CB-8256-4B03-92FE-1622698FB3E9}" presName="spaceRect" presStyleCnt="0"/>
      <dgm:spPr/>
    </dgm:pt>
    <dgm:pt modelId="{7AD3242E-FC26-455F-B6ED-8FC692CBD89E}" type="pres">
      <dgm:prSet presAssocID="{AAC263CB-8256-4B03-92FE-1622698FB3E9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  <dgm:pt modelId="{594CB585-2BEC-4328-A7FA-33C488D58783}" type="pres">
      <dgm:prSet presAssocID="{808B76D0-8EC7-469A-93AC-7A6017188A9D}" presName="sibTrans" presStyleCnt="0"/>
      <dgm:spPr/>
    </dgm:pt>
    <dgm:pt modelId="{2719FFC6-2D0F-438B-8997-447483C0AD39}" type="pres">
      <dgm:prSet presAssocID="{4E8D2E69-0173-4BD3-B96A-7A9C5DD12B47}" presName="compNode" presStyleCnt="0"/>
      <dgm:spPr/>
    </dgm:pt>
    <dgm:pt modelId="{8AC75408-A83A-4B24-A30F-7377A08565C6}" type="pres">
      <dgm:prSet presAssocID="{4E8D2E69-0173-4BD3-B96A-7A9C5DD12B47}" presName="bgRect" presStyleLbl="bgShp" presStyleIdx="1" presStyleCnt="4" custLinFactNeighborX="-4220" custLinFactNeighborY="-5932"/>
      <dgm:spPr/>
    </dgm:pt>
    <dgm:pt modelId="{5088C622-3FFB-47D9-A26D-06054D22A5A7}" type="pres">
      <dgm:prSet presAssocID="{4E8D2E69-0173-4BD3-B96A-7A9C5DD12B47}" presName="iconRect" presStyleLbl="node1" presStyleIdx="1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FF22361-0B05-4462-BB88-3885C3AC2C02}" type="pres">
      <dgm:prSet presAssocID="{4E8D2E69-0173-4BD3-B96A-7A9C5DD12B47}" presName="spaceRect" presStyleCnt="0"/>
      <dgm:spPr/>
    </dgm:pt>
    <dgm:pt modelId="{DB221D5C-8E51-47CA-9565-DA91D94E4D76}" type="pres">
      <dgm:prSet presAssocID="{4E8D2E69-0173-4BD3-B96A-7A9C5DD12B47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  <dgm:pt modelId="{992BF26A-A15E-47C7-BD99-938750D2A969}" type="pres">
      <dgm:prSet presAssocID="{FEF1E80E-8A9E-4B0A-817C-2A4CFDCF3FB2}" presName="sibTrans" presStyleCnt="0"/>
      <dgm:spPr/>
    </dgm:pt>
    <dgm:pt modelId="{FBDE2D1D-30AD-4684-9397-F4E6543A3644}" type="pres">
      <dgm:prSet presAssocID="{93A6A030-ABAB-4EFA-B539-0FDB3E07C1EF}" presName="compNode" presStyleCnt="0"/>
      <dgm:spPr/>
    </dgm:pt>
    <dgm:pt modelId="{C01A6FD6-644F-4A38-8AAF-FA2CD15EFB95}" type="pres">
      <dgm:prSet presAssocID="{93A6A030-ABAB-4EFA-B539-0FDB3E07C1EF}" presName="bgRect" presStyleLbl="bgShp" presStyleIdx="2" presStyleCnt="4"/>
      <dgm:spPr/>
    </dgm:pt>
    <dgm:pt modelId="{5EA392A0-C484-48E8-81EA-8479B0B6C090}" type="pres">
      <dgm:prSet presAssocID="{93A6A030-ABAB-4EFA-B539-0FDB3E07C1EF}" presName="iconRect" presStyleLbl="node1" presStyleIdx="2" presStyleCnt="4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8C399FA1-94C6-4518-9967-9BBB0F60E37D}" type="pres">
      <dgm:prSet presAssocID="{93A6A030-ABAB-4EFA-B539-0FDB3E07C1EF}" presName="spaceRect" presStyleCnt="0"/>
      <dgm:spPr/>
    </dgm:pt>
    <dgm:pt modelId="{0F594D1E-8E8D-452F-9A66-DA5B842B5860}" type="pres">
      <dgm:prSet presAssocID="{93A6A030-ABAB-4EFA-B539-0FDB3E07C1EF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  <dgm:pt modelId="{2D705EC2-CBBE-47E4-AEA2-2AD46F082614}" type="pres">
      <dgm:prSet presAssocID="{BFE0749E-E343-4A6F-BD09-2810EE6B4BD7}" presName="sibTrans" presStyleCnt="0"/>
      <dgm:spPr/>
    </dgm:pt>
    <dgm:pt modelId="{69A5F660-6AC2-4616-9DD2-97B69A02AC94}" type="pres">
      <dgm:prSet presAssocID="{76D56F19-2708-49DB-8F92-D8AC45F23A9A}" presName="compNode" presStyleCnt="0"/>
      <dgm:spPr/>
    </dgm:pt>
    <dgm:pt modelId="{6DC3A653-9B12-4739-B88C-98A411249860}" type="pres">
      <dgm:prSet presAssocID="{76D56F19-2708-49DB-8F92-D8AC45F23A9A}" presName="bgRect" presStyleLbl="bgShp" presStyleIdx="3" presStyleCnt="4"/>
      <dgm:spPr/>
    </dgm:pt>
    <dgm:pt modelId="{9821C656-EFEF-430D-BD29-9D4BB92DACB1}" type="pres">
      <dgm:prSet presAssocID="{76D56F19-2708-49DB-8F92-D8AC45F23A9A}" presName="iconRect" presStyleLbl="node1" presStyleIdx="3" presStyleCnt="4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6A33AFBD-FA33-4891-9EEE-80A564935B4E}" type="pres">
      <dgm:prSet presAssocID="{76D56F19-2708-49DB-8F92-D8AC45F23A9A}" presName="spaceRect" presStyleCnt="0"/>
      <dgm:spPr/>
    </dgm:pt>
    <dgm:pt modelId="{F897ECCA-F261-4E89-8F4D-FFABF292E2CC}" type="pres">
      <dgm:prSet presAssocID="{76D56F19-2708-49DB-8F92-D8AC45F23A9A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</dgm:ptLst>
  <dgm:cxnLst>
    <dgm:cxn modelId="{7E4149D0-8440-4999-BBFA-751D5E2E13E7}" type="presOf" srcId="{AAC263CB-8256-4B03-92FE-1622698FB3E9}" destId="{7AD3242E-FC26-455F-B6ED-8FC692CBD89E}" srcOrd="0" destOrd="0" presId="urn:microsoft.com/office/officeart/2018/2/layout/IconVerticalSolidList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9E94D2ED-AD85-49D9-A7A7-7F95C47F3C7A}" type="presOf" srcId="{93A6A030-ABAB-4EFA-B539-0FDB3E07C1EF}" destId="{0F594D1E-8E8D-452F-9A66-DA5B842B5860}" srcOrd="0" destOrd="0" presId="urn:microsoft.com/office/officeart/2018/2/layout/IconVerticalSolidList"/>
    <dgm:cxn modelId="{C76D92FA-4913-4031-AD67-72F2EAD508EA}" type="presOf" srcId="{D4503D04-C97E-4622-AE07-D0307CB3B4CA}" destId="{39166502-40B2-441C-8391-3FB2E3F462D9}" srcOrd="0" destOrd="0" presId="urn:microsoft.com/office/officeart/2018/2/layout/IconVerticalSolidList"/>
    <dgm:cxn modelId="{24DACA2A-ADB1-4FC3-B284-A8985828E456}" type="presOf" srcId="{76D56F19-2708-49DB-8F92-D8AC45F23A9A}" destId="{F897ECCA-F261-4E89-8F4D-FFABF292E2CC}" srcOrd="0" destOrd="0" presId="urn:microsoft.com/office/officeart/2018/2/layout/IconVerticalSolid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5F47FF42-112E-4D47-9776-15EB64952B53}" type="presOf" srcId="{4E8D2E69-0173-4BD3-B96A-7A9C5DD12B47}" destId="{DB221D5C-8E51-47CA-9565-DA91D94E4D76}" srcOrd="0" destOrd="0" presId="urn:microsoft.com/office/officeart/2018/2/layout/IconVerticalSolidList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B950C622-1069-487C-B55C-59F913B94BF5}" type="presParOf" srcId="{39166502-40B2-441C-8391-3FB2E3F462D9}" destId="{2FE2D3FA-309E-4C49-82F5-739475F937A2}" srcOrd="0" destOrd="0" presId="urn:microsoft.com/office/officeart/2018/2/layout/IconVerticalSolidList"/>
    <dgm:cxn modelId="{3994BF1A-E222-4229-A328-17C2F79E8D55}" type="presParOf" srcId="{2FE2D3FA-309E-4C49-82F5-739475F937A2}" destId="{A913A8AD-8B01-4110-A29F-10CC5F7A2D5A}" srcOrd="0" destOrd="0" presId="urn:microsoft.com/office/officeart/2018/2/layout/IconVerticalSolidList"/>
    <dgm:cxn modelId="{6F042676-A3E5-45B1-9C8F-62940179C867}" type="presParOf" srcId="{2FE2D3FA-309E-4C49-82F5-739475F937A2}" destId="{25B2245B-A34B-48ED-A134-55D6D3C49DD6}" srcOrd="1" destOrd="0" presId="urn:microsoft.com/office/officeart/2018/2/layout/IconVerticalSolidList"/>
    <dgm:cxn modelId="{53C2E319-47FB-4498-BD70-CEE0EE0B45E7}" type="presParOf" srcId="{2FE2D3FA-309E-4C49-82F5-739475F937A2}" destId="{A4182B5C-E0A1-40BE-97BB-895E1E017E1E}" srcOrd="2" destOrd="0" presId="urn:microsoft.com/office/officeart/2018/2/layout/IconVerticalSolidList"/>
    <dgm:cxn modelId="{DD51D398-D3D5-470B-99F0-4BFB09220F9B}" type="presParOf" srcId="{2FE2D3FA-309E-4C49-82F5-739475F937A2}" destId="{7AD3242E-FC26-455F-B6ED-8FC692CBD89E}" srcOrd="3" destOrd="0" presId="urn:microsoft.com/office/officeart/2018/2/layout/IconVerticalSolidList"/>
    <dgm:cxn modelId="{9D771D7E-FAE2-41FF-9CEA-64A5E429AD25}" type="presParOf" srcId="{39166502-40B2-441C-8391-3FB2E3F462D9}" destId="{594CB585-2BEC-4328-A7FA-33C488D58783}" srcOrd="1" destOrd="0" presId="urn:microsoft.com/office/officeart/2018/2/layout/IconVerticalSolidList"/>
    <dgm:cxn modelId="{FE4B4609-48CD-4713-9B02-8ADACCDF74EF}" type="presParOf" srcId="{39166502-40B2-441C-8391-3FB2E3F462D9}" destId="{2719FFC6-2D0F-438B-8997-447483C0AD39}" srcOrd="2" destOrd="0" presId="urn:microsoft.com/office/officeart/2018/2/layout/IconVerticalSolidList"/>
    <dgm:cxn modelId="{9959D3E2-507A-453D-BEFC-248FF738706E}" type="presParOf" srcId="{2719FFC6-2D0F-438B-8997-447483C0AD39}" destId="{8AC75408-A83A-4B24-A30F-7377A08565C6}" srcOrd="0" destOrd="0" presId="urn:microsoft.com/office/officeart/2018/2/layout/IconVerticalSolidList"/>
    <dgm:cxn modelId="{EAD2A21A-22FF-4F86-A371-6A96C6BCB6E1}" type="presParOf" srcId="{2719FFC6-2D0F-438B-8997-447483C0AD39}" destId="{5088C622-3FFB-47D9-A26D-06054D22A5A7}" srcOrd="1" destOrd="0" presId="urn:microsoft.com/office/officeart/2018/2/layout/IconVerticalSolidList"/>
    <dgm:cxn modelId="{EA1AD441-3625-480A-B5B4-E6B37EC92DB1}" type="presParOf" srcId="{2719FFC6-2D0F-438B-8997-447483C0AD39}" destId="{9FF22361-0B05-4462-BB88-3885C3AC2C02}" srcOrd="2" destOrd="0" presId="urn:microsoft.com/office/officeart/2018/2/layout/IconVerticalSolidList"/>
    <dgm:cxn modelId="{4AE53EC1-DF62-494F-99F9-34AD1B870519}" type="presParOf" srcId="{2719FFC6-2D0F-438B-8997-447483C0AD39}" destId="{DB221D5C-8E51-47CA-9565-DA91D94E4D76}" srcOrd="3" destOrd="0" presId="urn:microsoft.com/office/officeart/2018/2/layout/IconVerticalSolidList"/>
    <dgm:cxn modelId="{CB96DBD0-046F-4090-8694-1CEA1243640E}" type="presParOf" srcId="{39166502-40B2-441C-8391-3FB2E3F462D9}" destId="{992BF26A-A15E-47C7-BD99-938750D2A969}" srcOrd="3" destOrd="0" presId="urn:microsoft.com/office/officeart/2018/2/layout/IconVerticalSolidList"/>
    <dgm:cxn modelId="{E80BE327-2E02-4724-8F30-14C28D9B9760}" type="presParOf" srcId="{39166502-40B2-441C-8391-3FB2E3F462D9}" destId="{FBDE2D1D-30AD-4684-9397-F4E6543A3644}" srcOrd="4" destOrd="0" presId="urn:microsoft.com/office/officeart/2018/2/layout/IconVerticalSolidList"/>
    <dgm:cxn modelId="{C4CED6CC-0FE9-4AFA-8D38-E09FE0DD5221}" type="presParOf" srcId="{FBDE2D1D-30AD-4684-9397-F4E6543A3644}" destId="{C01A6FD6-644F-4A38-8AAF-FA2CD15EFB95}" srcOrd="0" destOrd="0" presId="urn:microsoft.com/office/officeart/2018/2/layout/IconVerticalSolidList"/>
    <dgm:cxn modelId="{F1282014-748E-40C3-9A81-7855D28EC131}" type="presParOf" srcId="{FBDE2D1D-30AD-4684-9397-F4E6543A3644}" destId="{5EA392A0-C484-48E8-81EA-8479B0B6C090}" srcOrd="1" destOrd="0" presId="urn:microsoft.com/office/officeart/2018/2/layout/IconVerticalSolidList"/>
    <dgm:cxn modelId="{C7036D10-F11B-4456-BF64-AB7A5B7A273D}" type="presParOf" srcId="{FBDE2D1D-30AD-4684-9397-F4E6543A3644}" destId="{8C399FA1-94C6-4518-9967-9BBB0F60E37D}" srcOrd="2" destOrd="0" presId="urn:microsoft.com/office/officeart/2018/2/layout/IconVerticalSolidList"/>
    <dgm:cxn modelId="{E09F1F5C-E394-419F-9BE8-DA46FA17D1F6}" type="presParOf" srcId="{FBDE2D1D-30AD-4684-9397-F4E6543A3644}" destId="{0F594D1E-8E8D-452F-9A66-DA5B842B5860}" srcOrd="3" destOrd="0" presId="urn:microsoft.com/office/officeart/2018/2/layout/IconVerticalSolidList"/>
    <dgm:cxn modelId="{DD674209-76E4-4257-8BC5-E867F2B91D58}" type="presParOf" srcId="{39166502-40B2-441C-8391-3FB2E3F462D9}" destId="{2D705EC2-CBBE-47E4-AEA2-2AD46F082614}" srcOrd="5" destOrd="0" presId="urn:microsoft.com/office/officeart/2018/2/layout/IconVerticalSolidList"/>
    <dgm:cxn modelId="{4A3FB72A-7E08-4EA9-949E-A1E00E6F1FD2}" type="presParOf" srcId="{39166502-40B2-441C-8391-3FB2E3F462D9}" destId="{69A5F660-6AC2-4616-9DD2-97B69A02AC94}" srcOrd="6" destOrd="0" presId="urn:microsoft.com/office/officeart/2018/2/layout/IconVerticalSolidList"/>
    <dgm:cxn modelId="{17562562-3554-4E3F-9596-A077383C2ECD}" type="presParOf" srcId="{69A5F660-6AC2-4616-9DD2-97B69A02AC94}" destId="{6DC3A653-9B12-4739-B88C-98A411249860}" srcOrd="0" destOrd="0" presId="urn:microsoft.com/office/officeart/2018/2/layout/IconVerticalSolidList"/>
    <dgm:cxn modelId="{D1A7C802-6CD3-4EBC-8F50-5EB8C2F4CE6E}" type="presParOf" srcId="{69A5F660-6AC2-4616-9DD2-97B69A02AC94}" destId="{9821C656-EFEF-430D-BD29-9D4BB92DACB1}" srcOrd="1" destOrd="0" presId="urn:microsoft.com/office/officeart/2018/2/layout/IconVerticalSolidList"/>
    <dgm:cxn modelId="{EB54E32B-A82C-4FE0-9B9E-E1B8D34430C6}" type="presParOf" srcId="{69A5F660-6AC2-4616-9DD2-97B69A02AC94}" destId="{6A33AFBD-FA33-4891-9EEE-80A564935B4E}" srcOrd="2" destOrd="0" presId="urn:microsoft.com/office/officeart/2018/2/layout/IconVerticalSolidList"/>
    <dgm:cxn modelId="{0B0520E3-8F96-45DE-A4EA-69CC16745936}" type="presParOf" srcId="{69A5F660-6AC2-4616-9DD2-97B69A02AC94}" destId="{F897ECCA-F261-4E89-8F4D-FFABF292E2CC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A8AD-8B01-4110-A29F-10CC5F7A2D5A}">
      <dsp:nvSpPr>
        <dsp:cNvPr id="0" name=""/>
        <dsp:cNvSpPr/>
      </dsp:nvSpPr>
      <dsp:spPr>
        <a:xfrm>
          <a:off x="0" y="1469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2245B-A34B-48ED-A134-55D6D3C49DD6}">
      <dsp:nvSpPr>
        <dsp:cNvPr id="0" name=""/>
        <dsp:cNvSpPr/>
      </dsp:nvSpPr>
      <dsp:spPr>
        <a:xfrm>
          <a:off x="225364" y="169096"/>
          <a:ext cx="409752" cy="40975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3242E-FC26-455F-B6ED-8FC692CBD89E}">
      <dsp:nvSpPr>
        <dsp:cNvPr id="0" name=""/>
        <dsp:cNvSpPr/>
      </dsp:nvSpPr>
      <dsp:spPr>
        <a:xfrm>
          <a:off x="860480" y="1469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lvl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noProof="0" dirty="0" smtClean="0"/>
            <a:t>Használata kényelmes</a:t>
          </a:r>
          <a:endParaRPr lang="hu-HU" sz="1600" kern="1200" noProof="0" dirty="0"/>
        </a:p>
      </dsp:txBody>
      <dsp:txXfrm>
        <a:off x="860480" y="1469"/>
        <a:ext cx="2864176" cy="745005"/>
      </dsp:txXfrm>
    </dsp:sp>
    <dsp:sp modelId="{8AC75408-A83A-4B24-A30F-7377A08565C6}">
      <dsp:nvSpPr>
        <dsp:cNvPr id="0" name=""/>
        <dsp:cNvSpPr/>
      </dsp:nvSpPr>
      <dsp:spPr>
        <a:xfrm>
          <a:off x="0" y="888532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8C622-3FFB-47D9-A26D-06054D22A5A7}">
      <dsp:nvSpPr>
        <dsp:cNvPr id="0" name=""/>
        <dsp:cNvSpPr/>
      </dsp:nvSpPr>
      <dsp:spPr>
        <a:xfrm>
          <a:off x="225364" y="1100352"/>
          <a:ext cx="409752" cy="409752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21D5C-8E51-47CA-9565-DA91D94E4D76}">
      <dsp:nvSpPr>
        <dsp:cNvPr id="0" name=""/>
        <dsp:cNvSpPr/>
      </dsp:nvSpPr>
      <dsp:spPr>
        <a:xfrm>
          <a:off x="860480" y="932726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lvl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noProof="0" dirty="0" smtClean="0"/>
            <a:t>A munkát gyorsítja</a:t>
          </a:r>
          <a:endParaRPr lang="hu-HU" sz="1600" kern="1200" noProof="0" dirty="0"/>
        </a:p>
      </dsp:txBody>
      <dsp:txXfrm>
        <a:off x="860480" y="932726"/>
        <a:ext cx="2864176" cy="745005"/>
      </dsp:txXfrm>
    </dsp:sp>
    <dsp:sp modelId="{C01A6FD6-644F-4A38-8AAF-FA2CD15EFB95}">
      <dsp:nvSpPr>
        <dsp:cNvPr id="0" name=""/>
        <dsp:cNvSpPr/>
      </dsp:nvSpPr>
      <dsp:spPr>
        <a:xfrm>
          <a:off x="0" y="1863982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392A0-C484-48E8-81EA-8479B0B6C090}">
      <dsp:nvSpPr>
        <dsp:cNvPr id="0" name=""/>
        <dsp:cNvSpPr/>
      </dsp:nvSpPr>
      <dsp:spPr>
        <a:xfrm>
          <a:off x="225364" y="2031608"/>
          <a:ext cx="409752" cy="409752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94D1E-8E8D-452F-9A66-DA5B842B5860}">
      <dsp:nvSpPr>
        <dsp:cNvPr id="0" name=""/>
        <dsp:cNvSpPr/>
      </dsp:nvSpPr>
      <dsp:spPr>
        <a:xfrm>
          <a:off x="860480" y="1863982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lvl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noProof="0" dirty="0" smtClean="0"/>
            <a:t>Megfelelő teljesítmény</a:t>
          </a:r>
          <a:endParaRPr lang="hu-HU" sz="1600" kern="1200" noProof="0" dirty="0"/>
        </a:p>
      </dsp:txBody>
      <dsp:txXfrm>
        <a:off x="860480" y="1863982"/>
        <a:ext cx="2864176" cy="745005"/>
      </dsp:txXfrm>
    </dsp:sp>
    <dsp:sp modelId="{6DC3A653-9B12-4739-B88C-98A411249860}">
      <dsp:nvSpPr>
        <dsp:cNvPr id="0" name=""/>
        <dsp:cNvSpPr/>
      </dsp:nvSpPr>
      <dsp:spPr>
        <a:xfrm>
          <a:off x="0" y="2795238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1C656-EFEF-430D-BD29-9D4BB92DACB1}">
      <dsp:nvSpPr>
        <dsp:cNvPr id="0" name=""/>
        <dsp:cNvSpPr/>
      </dsp:nvSpPr>
      <dsp:spPr>
        <a:xfrm>
          <a:off x="225364" y="2962865"/>
          <a:ext cx="409752" cy="409752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7ECCA-F261-4E89-8F4D-FFABF292E2CC}">
      <dsp:nvSpPr>
        <dsp:cNvPr id="0" name=""/>
        <dsp:cNvSpPr/>
      </dsp:nvSpPr>
      <dsp:spPr>
        <a:xfrm>
          <a:off x="860480" y="2795238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lvl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noProof="0" dirty="0" smtClean="0"/>
            <a:t>Szoftverkompatibilitás </a:t>
          </a:r>
          <a:endParaRPr lang="hu-HU" sz="1600" kern="1200" noProof="0" dirty="0"/>
        </a:p>
      </dsp:txBody>
      <dsp:txXfrm>
        <a:off x="860480" y="2795238"/>
        <a:ext cx="2864176" cy="745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A8AD-8B01-4110-A29F-10CC5F7A2D5A}">
      <dsp:nvSpPr>
        <dsp:cNvPr id="0" name=""/>
        <dsp:cNvSpPr/>
      </dsp:nvSpPr>
      <dsp:spPr>
        <a:xfrm>
          <a:off x="0" y="1469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2245B-A34B-48ED-A134-55D6D3C49DD6}">
      <dsp:nvSpPr>
        <dsp:cNvPr id="0" name=""/>
        <dsp:cNvSpPr/>
      </dsp:nvSpPr>
      <dsp:spPr>
        <a:xfrm>
          <a:off x="225364" y="169096"/>
          <a:ext cx="409752" cy="40975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3242E-FC26-455F-B6ED-8FC692CBD89E}">
      <dsp:nvSpPr>
        <dsp:cNvPr id="0" name=""/>
        <dsp:cNvSpPr/>
      </dsp:nvSpPr>
      <dsp:spPr>
        <a:xfrm>
          <a:off x="860480" y="1469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Használata kényelmes</a:t>
          </a:r>
          <a:endParaRPr lang="hu-HU" sz="1400" kern="1200" noProof="0" dirty="0"/>
        </a:p>
      </dsp:txBody>
      <dsp:txXfrm>
        <a:off x="860480" y="1469"/>
        <a:ext cx="2864176" cy="745005"/>
      </dsp:txXfrm>
    </dsp:sp>
    <dsp:sp modelId="{8AC75408-A83A-4B24-A30F-7377A08565C6}">
      <dsp:nvSpPr>
        <dsp:cNvPr id="0" name=""/>
        <dsp:cNvSpPr/>
      </dsp:nvSpPr>
      <dsp:spPr>
        <a:xfrm>
          <a:off x="0" y="888532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8C622-3FFB-47D9-A26D-06054D22A5A7}">
      <dsp:nvSpPr>
        <dsp:cNvPr id="0" name=""/>
        <dsp:cNvSpPr/>
      </dsp:nvSpPr>
      <dsp:spPr>
        <a:xfrm>
          <a:off x="225364" y="1100352"/>
          <a:ext cx="409752" cy="409752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21D5C-8E51-47CA-9565-DA91D94E4D76}">
      <dsp:nvSpPr>
        <dsp:cNvPr id="0" name=""/>
        <dsp:cNvSpPr/>
      </dsp:nvSpPr>
      <dsp:spPr>
        <a:xfrm>
          <a:off x="860480" y="932726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A munkát gyorsítja</a:t>
          </a:r>
          <a:endParaRPr lang="hu-HU" sz="1400" kern="1200" noProof="0" dirty="0"/>
        </a:p>
      </dsp:txBody>
      <dsp:txXfrm>
        <a:off x="860480" y="932726"/>
        <a:ext cx="2864176" cy="745005"/>
      </dsp:txXfrm>
    </dsp:sp>
    <dsp:sp modelId="{C01A6FD6-644F-4A38-8AAF-FA2CD15EFB95}">
      <dsp:nvSpPr>
        <dsp:cNvPr id="0" name=""/>
        <dsp:cNvSpPr/>
      </dsp:nvSpPr>
      <dsp:spPr>
        <a:xfrm>
          <a:off x="0" y="1863982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392A0-C484-48E8-81EA-8479B0B6C090}">
      <dsp:nvSpPr>
        <dsp:cNvPr id="0" name=""/>
        <dsp:cNvSpPr/>
      </dsp:nvSpPr>
      <dsp:spPr>
        <a:xfrm>
          <a:off x="225364" y="2031608"/>
          <a:ext cx="409752" cy="409752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94D1E-8E8D-452F-9A66-DA5B842B5860}">
      <dsp:nvSpPr>
        <dsp:cNvPr id="0" name=""/>
        <dsp:cNvSpPr/>
      </dsp:nvSpPr>
      <dsp:spPr>
        <a:xfrm>
          <a:off x="860480" y="1863982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Megkönnyíti</a:t>
          </a:r>
          <a:r>
            <a:rPr lang="hu-HU" sz="1400" kern="1200" baseline="0" noProof="0" dirty="0" smtClean="0"/>
            <a:t> a mindennapi </a:t>
          </a:r>
          <a:r>
            <a:rPr lang="hu-HU" sz="1400" kern="1200" baseline="0" noProof="0" dirty="0" err="1" smtClean="0"/>
            <a:t>feladatatinkat</a:t>
          </a:r>
          <a:endParaRPr lang="hu-HU" sz="1400" kern="1200" noProof="0" dirty="0"/>
        </a:p>
      </dsp:txBody>
      <dsp:txXfrm>
        <a:off x="860480" y="1863982"/>
        <a:ext cx="2864176" cy="745005"/>
      </dsp:txXfrm>
    </dsp:sp>
    <dsp:sp modelId="{6DC3A653-9B12-4739-B88C-98A411249860}">
      <dsp:nvSpPr>
        <dsp:cNvPr id="0" name=""/>
        <dsp:cNvSpPr/>
      </dsp:nvSpPr>
      <dsp:spPr>
        <a:xfrm>
          <a:off x="0" y="2795238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1C656-EFEF-430D-BD29-9D4BB92DACB1}">
      <dsp:nvSpPr>
        <dsp:cNvPr id="0" name=""/>
        <dsp:cNvSpPr/>
      </dsp:nvSpPr>
      <dsp:spPr>
        <a:xfrm>
          <a:off x="225364" y="2962865"/>
          <a:ext cx="409752" cy="409752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7ECCA-F261-4E89-8F4D-FFABF292E2CC}">
      <dsp:nvSpPr>
        <dsp:cNvPr id="0" name=""/>
        <dsp:cNvSpPr/>
      </dsp:nvSpPr>
      <dsp:spPr>
        <a:xfrm>
          <a:off x="860480" y="2795238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Használatát szinte észre sem vesszük (operációs rendszer) </a:t>
          </a:r>
          <a:endParaRPr lang="hu-HU" sz="1400" kern="1200" noProof="0" dirty="0"/>
        </a:p>
      </dsp:txBody>
      <dsp:txXfrm>
        <a:off x="860480" y="2795238"/>
        <a:ext cx="2864176" cy="745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="" xmlns:a16="http://schemas.microsoft.com/office/drawing/2014/main" id="{CA0B1C82-91A8-4C68-9B18-44D8D92978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340E4F6A-EC44-437F-AE4E-8AB2686C02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3347A-18D8-450C-8EA0-E798D99B70A8}" type="datetimeFigureOut">
              <a:rPr lang="hu-HU" smtClean="0"/>
              <a:t>2023. 02. 17.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0C1C5A61-07A4-4A63-A58D-470A33EF6F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EAFF12F1-0BB3-43AA-BFAD-DB428E4198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26F52-90A1-4D34-9AA7-E6011A7549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0875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noProof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7507A-241B-409A-946C-A9F0762E439C}" type="datetimeFigureOut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65F5-EC51-4A71-81B7-DE4E8CF2B20E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8715728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65F5-EC51-4A71-81B7-DE4E8CF2B20E}" type="slidenum">
              <a:rPr lang="hu-HU" noProof="0" smtClean="0"/>
              <a:t>1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38119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65F5-EC51-4A71-81B7-DE4E8CF2B20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363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65F5-EC51-4A71-81B7-DE4E8CF2B20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399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65F5-EC51-4A71-81B7-DE4E8CF2B20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058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65F5-EC51-4A71-81B7-DE4E8CF2B20E}" type="slidenum">
              <a:rPr lang="hu-HU" noProof="0" smtClean="0"/>
              <a:t>7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03697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Kép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Téglalap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Szabadkézi sokszög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Szabadkézi sokszög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Téglalap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Szabadkézi sokszög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Szabadkézi sokszög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Szabadkézi sokszög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Szabadkézi sokszög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Szabadkézi sokszög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Szabadkézi sokszög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Szabadkézi sokszög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Szabadkézi sokszög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Szabadkézi sokszög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Szabadkézi sokszög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Szabadkézi sokszög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Szabadkézi sokszög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Szabadkézi sokszög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Szabadkézi sokszög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Szabadkézi sokszög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Szabadkézi sokszög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Szabadkézi sokszög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Szabadkézi sokszög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Szabadkézi sokszög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Szabadkézi sokszög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Szabadkézi sokszög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Szabadkézi sokszög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Szabadkézi sokszög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Szabadkézi sokszög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Téglalap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Szabadkézi sokszög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Szabadkézi sokszög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Szabadkézi sokszög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Szabadkézi sokszög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Szabadkézi sokszög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Szabadkézi sokszög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Szabadkézi sokszög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Szabadkézi sokszög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Szabadkézi sokszög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Szabadkézi sokszög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Szabadkézi sokszög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Téglalap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Szabadkézi sokszög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Szabadkézi sokszög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Szabadkézi sokszög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Szabadkézi sokszög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Szabadkézi sokszög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Szabadkézi sokszög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Szabadkézi sokszög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Szabadkézi sokszög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Szabadkézi sokszög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Szabadkézi sokszög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Szabadkézi sokszög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Szabadkézi sokszög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Szabadkézi sokszög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0BF3EBC9-72F9-4BCB-A4E7-D9B04057B1A3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éles 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hu-HU" noProof="0"/>
              <a:t>Kép hozzáadásához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E9A485-8A21-4A7C-AADB-27B80228134D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feli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48D8DC-8183-4F00-826E-159DF3A05B15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12" name="Szöveg helye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7C0580-9FD0-4A61-BB77-0238AEBF8191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  <p:sp>
        <p:nvSpPr>
          <p:cNvPr id="60" name="Szövegdoboz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u-HU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Szövegdoboz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u-HU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j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F50789-B556-40DB-AA54-0CF5277B83B2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ím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7" name="Szöveg helye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8" name="Szöveg helye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9" name="Szöveg helye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12" name="Szöveg helye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6441F5-A03A-47A6-95AD-EDB09C743691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es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1"/>
          <p:cNvSpPr>
            <a:spLocks noGrp="1"/>
          </p:cNvSpPr>
          <p:nvPr>
            <p:ph type="title" hasCustomPrompt="1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19" name="Szöveg helye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0" name="Kép helyőrzője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u-HU" noProof="0"/>
              <a:t>Kép hozzáadásához kattintson az ikonra</a:t>
            </a:r>
          </a:p>
        </p:txBody>
      </p:sp>
      <p:sp>
        <p:nvSpPr>
          <p:cNvPr id="21" name="Szöveg helye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2" name="Szöveg helye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3" name="Kép helyőrzője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u-HU" noProof="0"/>
              <a:t>Kép hozzáadásához kattintson az ikonra</a:t>
            </a:r>
          </a:p>
        </p:txBody>
      </p:sp>
      <p:sp>
        <p:nvSpPr>
          <p:cNvPr id="24" name="Szöveg helye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5" name="Szöveg helye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6" name="Kép helyőrzője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u-HU" noProof="0"/>
              <a:t>Kép hozzáadásához kattintson az ikonra</a:t>
            </a:r>
          </a:p>
        </p:txBody>
      </p:sp>
      <p:sp>
        <p:nvSpPr>
          <p:cNvPr id="27" name="Szöveg helye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2B17C0-30FC-4A20-A864-2894E63892F2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348CCA-B166-4D38-B8DE-ED52DD57F542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8763FF-EC05-4AAF-8A16-5DA794119344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3AB92A-BCCC-4F84-8D1A-708A048BA806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97967B-637D-4E0C-B33C-25058B951BAB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732836-067D-40E4-96A4-E9A65357953F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41411" y="2249486"/>
            <a:ext cx="487839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69018" y="2249485"/>
            <a:ext cx="487839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ECA7AE-98C7-45DF-BB96-9F973167562F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392236-0405-43C4-B0D9-13A7DB772DE9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1559C4-FF9C-4E7B-9548-11BE979EB9B0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840DC9-4CED-45DC-8815-D2E55D436386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hozzáadásához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1AD76-1884-47BC-BCB2-73BCB4348BED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Csoport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Téglalap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Szabadkézi sokszög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Szabadkézi sokszög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Szabadkézi sokszög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Szabadkézi sokszög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Szabadkézi sokszög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Szabadkézi sokszög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Szabadkézi sokszög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Szabadkézi sokszög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Szabadkézi sokszög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Szabadkézi sokszög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Vonal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Szabadkézi sokszög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Szabadkézi sokszög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Szabadkézi sokszög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Szabadkézi sokszög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Téglalap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Szabadkézi sokszög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Szabadkézi sokszög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Szabadkézi sokszög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Szabadkézi sokszög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Szabadkézi sokszög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Szabadkézi sokszög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Szabadkézi sokszög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Szabadkézi sokszög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Szabadkézi sokszög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Szabadkézi sokszög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Csoport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Szabadkézi sokszög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Szabadkézi sokszög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Szabadkézi sokszög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Szabadkézi sokszög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Szabadkézi sokszög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Szabadkézi sokszög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Szabadkézi sokszög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Szabadkézi sokszög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Szabadkézi sokszög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Téglalap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hu-HU" noProof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B5E43D9-231F-47C2-A5FE-39483AF3E12E}" type="datetime1">
              <a:rPr lang="hu-HU" noProof="0" smtClean="0"/>
              <a:t>2023. 02. 17.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moz.com/12551582" TargetMode="External"/><Relationship Id="rId2" Type="http://schemas.openxmlformats.org/officeDocument/2006/relationships/hyperlink" Target="https://www.nkp.hu/tankonyv/digitalis-kultura-7-nat2020/lecke_06_00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jp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 9">
            <a:extLst>
              <a:ext uri="{FF2B5EF4-FFF2-40B4-BE49-F238E27FC236}">
                <a16:creationId xmlns="" xmlns:a16="http://schemas.microsoft.com/office/drawing/2014/main" id="{788D5DFD-FA42-4EB0-B24E-4180C0CC5A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Téglalap 10">
              <a:extLst>
                <a:ext uri="{FF2B5EF4-FFF2-40B4-BE49-F238E27FC236}">
                  <a16:creationId xmlns="" xmlns:a16="http://schemas.microsoft.com/office/drawing/2014/main" id="{CC864817-5955-484B-9D1F-9BC8DB7398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/>
            </a:p>
          </p:txBody>
        </p:sp>
        <p:pic>
          <p:nvPicPr>
            <p:cNvPr id="12" name="Kép 2">
              <a:extLst>
                <a:ext uri="{FF2B5EF4-FFF2-40B4-BE49-F238E27FC236}">
                  <a16:creationId xmlns="" xmlns:a16="http://schemas.microsoft.com/office/drawing/2014/main" id="{280C083F-71A6-4E55-AE35-586518FE29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Kép 4" descr="Villanykörte">
            <a:extLst>
              <a:ext uri="{FF2B5EF4-FFF2-40B4-BE49-F238E27FC236}">
                <a16:creationId xmlns=""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Csoport 13">
            <a:extLst>
              <a:ext uri="{FF2B5EF4-FFF2-40B4-BE49-F238E27FC236}">
                <a16:creationId xmlns="" xmlns:a16="http://schemas.microsoft.com/office/drawing/2014/main" id="{D44056DF-7985-4692-968A-466E9E6AF7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Átellenes sarkain kerekített téglalap 7">
              <a:extLst>
                <a:ext uri="{FF2B5EF4-FFF2-40B4-BE49-F238E27FC236}">
                  <a16:creationId xmlns="" xmlns:a16="http://schemas.microsoft.com/office/drawing/2014/main" id="{B414A174-532A-4602-934F-9858D1D868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/>
            </a:p>
          </p:txBody>
        </p:sp>
        <p:grpSp>
          <p:nvGrpSpPr>
            <p:cNvPr id="16" name="Csoport 15">
              <a:extLst>
                <a:ext uri="{FF2B5EF4-FFF2-40B4-BE49-F238E27FC236}">
                  <a16:creationId xmlns="" xmlns:a16="http://schemas.microsoft.com/office/drawing/2014/main" id="{940B0C0C-7F94-4725-8108-62B3B7A5AE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Szabadkézi sokszög 32">
                <a:extLst>
                  <a:ext uri="{FF2B5EF4-FFF2-40B4-BE49-F238E27FC236}">
                    <a16:creationId xmlns="" xmlns:a16="http://schemas.microsoft.com/office/drawing/2014/main" id="{367EAC5B-1891-480A-A3AD-B9F6A88FAC5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18" name="Szabadkézi sokszög 33">
                <a:extLst>
                  <a:ext uri="{FF2B5EF4-FFF2-40B4-BE49-F238E27FC236}">
                    <a16:creationId xmlns="" xmlns:a16="http://schemas.microsoft.com/office/drawing/2014/main" id="{E33FF633-15BA-464F-8F5B-26C56665F79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19" name="Szabadkézi sokszög 34">
                <a:extLst>
                  <a:ext uri="{FF2B5EF4-FFF2-40B4-BE49-F238E27FC236}">
                    <a16:creationId xmlns="" xmlns:a16="http://schemas.microsoft.com/office/drawing/2014/main" id="{0C949DF6-E66B-4DB8-AB52-30CA781B483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0" name="Szabadkézi sokszög 37">
                <a:extLst>
                  <a:ext uri="{FF2B5EF4-FFF2-40B4-BE49-F238E27FC236}">
                    <a16:creationId xmlns="" xmlns:a16="http://schemas.microsoft.com/office/drawing/2014/main" id="{309C2298-5EF9-4B09-8995-014F6D3BFF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1" name="Szabadkézi sokszög 35">
                <a:extLst>
                  <a:ext uri="{FF2B5EF4-FFF2-40B4-BE49-F238E27FC236}">
                    <a16:creationId xmlns="" xmlns:a16="http://schemas.microsoft.com/office/drawing/2014/main" id="{319B2AFC-EBFF-477C-A364-6D575BE5AA0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2" name="Szabadkézi sokszög 36">
                <a:extLst>
                  <a:ext uri="{FF2B5EF4-FFF2-40B4-BE49-F238E27FC236}">
                    <a16:creationId xmlns="" xmlns:a16="http://schemas.microsoft.com/office/drawing/2014/main" id="{CC6B7D67-F2F8-4B07-B954-EAC9135B2B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3" name="Szabadkézi sokszög 38">
                <a:extLst>
                  <a:ext uri="{FF2B5EF4-FFF2-40B4-BE49-F238E27FC236}">
                    <a16:creationId xmlns="" xmlns:a16="http://schemas.microsoft.com/office/drawing/2014/main" id="{7FF1659D-33DA-4F62-8567-A54020D2E28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4" name="Szabadkézi sokszög 39">
                <a:extLst>
                  <a:ext uri="{FF2B5EF4-FFF2-40B4-BE49-F238E27FC236}">
                    <a16:creationId xmlns="" xmlns:a16="http://schemas.microsoft.com/office/drawing/2014/main" id="{9110F572-DC3D-4AB3-B731-B73BD650576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5" name="Szabadkézi sokszög 40">
                <a:extLst>
                  <a:ext uri="{FF2B5EF4-FFF2-40B4-BE49-F238E27FC236}">
                    <a16:creationId xmlns="" xmlns:a16="http://schemas.microsoft.com/office/drawing/2014/main" id="{A2F7D0E9-68CE-40F9-B0E9-F915103ECF7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6" name="Téglalap 41">
                <a:extLst>
                  <a:ext uri="{FF2B5EF4-FFF2-40B4-BE49-F238E27FC236}">
                    <a16:creationId xmlns="" xmlns:a16="http://schemas.microsoft.com/office/drawing/2014/main" id="{AB69A438-1FB7-454A-A3E9-0C329643CD4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7" name="Szabadkézi sokszög 32">
                <a:extLst>
                  <a:ext uri="{FF2B5EF4-FFF2-40B4-BE49-F238E27FC236}">
                    <a16:creationId xmlns="" xmlns:a16="http://schemas.microsoft.com/office/drawing/2014/main" id="{E64598D0-3A2C-4570-9E7C-C52C89549B4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8" name="Szabadkézi sokszög 33">
                <a:extLst>
                  <a:ext uri="{FF2B5EF4-FFF2-40B4-BE49-F238E27FC236}">
                    <a16:creationId xmlns="" xmlns:a16="http://schemas.microsoft.com/office/drawing/2014/main" id="{CC17CF42-8908-477B-9F36-DA1306CA01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9" name="Szabadkézi sokszög 34">
                <a:extLst>
                  <a:ext uri="{FF2B5EF4-FFF2-40B4-BE49-F238E27FC236}">
                    <a16:creationId xmlns="" xmlns:a16="http://schemas.microsoft.com/office/drawing/2014/main" id="{A2457851-D4A0-404C-BF3F-99AE00B9E96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0" name="Szabadkézi sokszög 37">
                <a:extLst>
                  <a:ext uri="{FF2B5EF4-FFF2-40B4-BE49-F238E27FC236}">
                    <a16:creationId xmlns="" xmlns:a16="http://schemas.microsoft.com/office/drawing/2014/main" id="{ECC300FA-EE4A-489E-9A47-79BEBF05DCE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1" name="Szabadkézi sokszög 35">
                <a:extLst>
                  <a:ext uri="{FF2B5EF4-FFF2-40B4-BE49-F238E27FC236}">
                    <a16:creationId xmlns="" xmlns:a16="http://schemas.microsoft.com/office/drawing/2014/main" id="{0D1F26E2-902B-416B-A1DB-80DAF78D8B8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2" name="Szabadkézi sokszög 36">
                <a:extLst>
                  <a:ext uri="{FF2B5EF4-FFF2-40B4-BE49-F238E27FC236}">
                    <a16:creationId xmlns="" xmlns:a16="http://schemas.microsoft.com/office/drawing/2014/main" id="{491346A0-BF6D-45A5-806A-2150768722C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3" name="Szabadkézi sokszög 38">
                <a:extLst>
                  <a:ext uri="{FF2B5EF4-FFF2-40B4-BE49-F238E27FC236}">
                    <a16:creationId xmlns="" xmlns:a16="http://schemas.microsoft.com/office/drawing/2014/main" id="{A8A5AAC9-38FD-4A03-AB91-236F2AAC62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4" name="Szabadkézi sokszög 39">
                <a:extLst>
                  <a:ext uri="{FF2B5EF4-FFF2-40B4-BE49-F238E27FC236}">
                    <a16:creationId xmlns="" xmlns:a16="http://schemas.microsoft.com/office/drawing/2014/main" id="{7AD4105C-55AA-47FF-AC5D-5BCB0B78CD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5" name="Szabadkézi sokszög 40">
                <a:extLst>
                  <a:ext uri="{FF2B5EF4-FFF2-40B4-BE49-F238E27FC236}">
                    <a16:creationId xmlns="" xmlns:a16="http://schemas.microsoft.com/office/drawing/2014/main" id="{1C4B42B1-B112-4057-82C3-E5AF3BC7F6D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6" name="Téglalap 41">
                <a:extLst>
                  <a:ext uri="{FF2B5EF4-FFF2-40B4-BE49-F238E27FC236}">
                    <a16:creationId xmlns="" xmlns:a16="http://schemas.microsoft.com/office/drawing/2014/main" id="{C8B37395-3651-4E66-A62E-31529FABC8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</p:grpSp>
      </p:grpSp>
      <p:sp>
        <p:nvSpPr>
          <p:cNvPr id="2" name="Cím 1">
            <a:extLst>
              <a:ext uri="{FF2B5EF4-FFF2-40B4-BE49-F238E27FC236}">
                <a16:creationId xmlns=""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857" y="2385218"/>
            <a:ext cx="7232650" cy="2226733"/>
          </a:xfrm>
        </p:spPr>
        <p:txBody>
          <a:bodyPr rtlCol="0" anchor="ctr">
            <a:normAutofit fontScale="90000"/>
          </a:bodyPr>
          <a:lstStyle/>
          <a:p>
            <a:r>
              <a:rPr lang="hu-HU" b="1" dirty="0"/>
              <a:t>Ergonomikus operációs rendszer és ergonomikus szoftverek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="" xmlns:a16="http://schemas.microsoft.com/office/drawing/2014/main" id="{6B6D540F-1E2F-416F-819F-D8216BC8F3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Megfelelő munkakörnyezet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Monitor szemmagasságban</a:t>
            </a:r>
          </a:p>
          <a:p>
            <a:r>
              <a:rPr lang="hu-HU" dirty="0" smtClean="0"/>
              <a:t>„Telefonozó” tartás mellőzése</a:t>
            </a:r>
          </a:p>
          <a:p>
            <a:r>
              <a:rPr lang="hu-HU" dirty="0" smtClean="0"/>
              <a:t>Sok pislogás</a:t>
            </a:r>
          </a:p>
          <a:p>
            <a:r>
              <a:rPr lang="hu-HU" dirty="0" smtClean="0"/>
              <a:t>Helyes testtartás</a:t>
            </a:r>
          </a:p>
          <a:p>
            <a:r>
              <a:rPr lang="hu-HU" dirty="0" smtClean="0"/>
              <a:t>Talpak a földön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924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Billentyűzet, egér ergonómiája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2" t="20122" r="48518" b="33333"/>
          <a:stretch/>
        </p:blipFill>
        <p:spPr>
          <a:xfrm>
            <a:off x="1262129" y="2097088"/>
            <a:ext cx="5020344" cy="27818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1174" t="19906" r="48572" b="24507"/>
          <a:stretch/>
        </p:blipFill>
        <p:spPr>
          <a:xfrm>
            <a:off x="6403189" y="1829807"/>
            <a:ext cx="4997004" cy="331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Legyen tartásod!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www.nkp.hu/tankonyv/digitalis-kultura-7-nat2020/lecke_06_002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Interaktív </a:t>
            </a:r>
            <a:r>
              <a:rPr lang="hu-HU" dirty="0" smtClean="0"/>
              <a:t>feladat</a:t>
            </a:r>
          </a:p>
          <a:p>
            <a:pPr marL="0" indent="0">
              <a:buNone/>
            </a:pPr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testmoz.com/12551582</a:t>
            </a: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dirty="0"/>
              <a:t>202302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68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076" y="1906073"/>
            <a:ext cx="5466008" cy="32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1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Csoport 204">
            <a:extLst>
              <a:ext uri="{FF2B5EF4-FFF2-40B4-BE49-F238E27FC236}">
                <a16:creationId xmlns="" xmlns:a16="http://schemas.microsoft.com/office/drawing/2014/main" id="{5FE07634-A83A-4681-9C1D-BC0775F9D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6" name="Téglalap 205">
              <a:extLst>
                <a:ext uri="{FF2B5EF4-FFF2-40B4-BE49-F238E27FC236}">
                  <a16:creationId xmlns="" xmlns:a16="http://schemas.microsoft.com/office/drawing/2014/main" id="{BF62976A-266E-4650-88F2-C16130F3DF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pic>
          <p:nvPicPr>
            <p:cNvPr id="207" name="Kép 2">
              <a:extLst>
                <a:ext uri="{FF2B5EF4-FFF2-40B4-BE49-F238E27FC236}">
                  <a16:creationId xmlns="" xmlns:a16="http://schemas.microsoft.com/office/drawing/2014/main" id="{88D9B99B-59C2-481A-A948-F87920A7FE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ím 1">
            <a:extLst>
              <a:ext uri="{FF2B5EF4-FFF2-40B4-BE49-F238E27FC236}">
                <a16:creationId xmlns=""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815143" cy="1478570"/>
          </a:xfrm>
        </p:spPr>
        <p:txBody>
          <a:bodyPr rtlCol="0">
            <a:normAutofit/>
          </a:bodyPr>
          <a:lstStyle/>
          <a:p>
            <a:pPr rtl="0"/>
            <a:r>
              <a:rPr lang="hu-HU" sz="3200" dirty="0" smtClean="0"/>
              <a:t>Az eszköz megválasztása</a:t>
            </a:r>
            <a:endParaRPr lang="hu-HU" sz="3200" dirty="0"/>
          </a:p>
        </p:txBody>
      </p:sp>
      <p:pic>
        <p:nvPicPr>
          <p:cNvPr id="10" name="Tartalom helye 6" descr="áramköri lap">
            <a:extLst>
              <a:ext uri="{FF2B5EF4-FFF2-40B4-BE49-F238E27FC236}">
                <a16:creationId xmlns=""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584" r="10584"/>
          <a:stretch/>
        </p:blipFill>
        <p:spPr>
          <a:xfrm flipH="1">
            <a:off x="-5597" y="-9525"/>
            <a:ext cx="7558541" cy="6848475"/>
          </a:xfrm>
          <a:prstGeom prst="rect">
            <a:avLst/>
          </a:prstGeom>
        </p:spPr>
      </p:pic>
      <p:grpSp>
        <p:nvGrpSpPr>
          <p:cNvPr id="209" name="Csoport 208">
            <a:extLst>
              <a:ext uri="{FF2B5EF4-FFF2-40B4-BE49-F238E27FC236}">
                <a16:creationId xmlns="" xmlns:a16="http://schemas.microsoft.com/office/drawing/2014/main" id="{A2E1FE48-FA7B-4262-B922-041542931D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10" name="Téglalap 209">
              <a:extLst>
                <a:ext uri="{FF2B5EF4-FFF2-40B4-BE49-F238E27FC236}">
                  <a16:creationId xmlns="" xmlns:a16="http://schemas.microsoft.com/office/drawing/2014/main" id="{F2E644B1-8F72-4AC4-89F1-EB3A027341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1" name="Szabadkézi sokszög 6">
              <a:extLst>
                <a:ext uri="{FF2B5EF4-FFF2-40B4-BE49-F238E27FC236}">
                  <a16:creationId xmlns="" xmlns:a16="http://schemas.microsoft.com/office/drawing/2014/main" id="{1781B8E8-8A26-4FFB-BE0C-7C0C644F7C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Szabadkézi sokszög 7">
              <a:extLst>
                <a:ext uri="{FF2B5EF4-FFF2-40B4-BE49-F238E27FC236}">
                  <a16:creationId xmlns="" xmlns:a16="http://schemas.microsoft.com/office/drawing/2014/main" id="{4109D997-E9DF-4429-A643-3E691E2B70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Téglalap 212">
              <a:extLst>
                <a:ext uri="{FF2B5EF4-FFF2-40B4-BE49-F238E27FC236}">
                  <a16:creationId xmlns="" xmlns:a16="http://schemas.microsoft.com/office/drawing/2014/main" id="{B392695A-F131-4C51-B689-3F4D5B1A2F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4" name="Szabadkézi sokszög 9">
              <a:extLst>
                <a:ext uri="{FF2B5EF4-FFF2-40B4-BE49-F238E27FC236}">
                  <a16:creationId xmlns="" xmlns:a16="http://schemas.microsoft.com/office/drawing/2014/main" id="{8218EC3E-07D0-417A-B0A8-057F825EF7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Szabadkézi sokszög 10">
              <a:extLst>
                <a:ext uri="{FF2B5EF4-FFF2-40B4-BE49-F238E27FC236}">
                  <a16:creationId xmlns="" xmlns:a16="http://schemas.microsoft.com/office/drawing/2014/main" id="{B036399E-7675-47B6-A645-242946879E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Szabadkézi sokszög 11">
              <a:extLst>
                <a:ext uri="{FF2B5EF4-FFF2-40B4-BE49-F238E27FC236}">
                  <a16:creationId xmlns="" xmlns:a16="http://schemas.microsoft.com/office/drawing/2014/main" id="{C44A0438-B8A4-43B3-B17C-B919FCD92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Szabadkézi sokszög 12">
              <a:extLst>
                <a:ext uri="{FF2B5EF4-FFF2-40B4-BE49-F238E27FC236}">
                  <a16:creationId xmlns="" xmlns:a16="http://schemas.microsoft.com/office/drawing/2014/main" id="{ABC7257F-6F64-4B81-BDA7-7C232BCBA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Szabadkézi sokszög 13">
              <a:extLst>
                <a:ext uri="{FF2B5EF4-FFF2-40B4-BE49-F238E27FC236}">
                  <a16:creationId xmlns="" xmlns:a16="http://schemas.microsoft.com/office/drawing/2014/main" id="{72DD7E92-F033-480C-A220-63CE422C3A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Szabadkézi sokszög 14">
              <a:extLst>
                <a:ext uri="{FF2B5EF4-FFF2-40B4-BE49-F238E27FC236}">
                  <a16:creationId xmlns="" xmlns:a16="http://schemas.microsoft.com/office/drawing/2014/main" id="{444A9AC9-463E-45E7-A818-13F664F7C0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Szabadkézi sokszög 15">
              <a:extLst>
                <a:ext uri="{FF2B5EF4-FFF2-40B4-BE49-F238E27FC236}">
                  <a16:creationId xmlns="" xmlns:a16="http://schemas.microsoft.com/office/drawing/2014/main" id="{6CCE9BBE-5DE3-4991-80CA-DFEB928673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Szabadkézi sokszög 16">
              <a:extLst>
                <a:ext uri="{FF2B5EF4-FFF2-40B4-BE49-F238E27FC236}">
                  <a16:creationId xmlns="" xmlns:a16="http://schemas.microsoft.com/office/drawing/2014/main" id="{3180F6DF-A13F-491C-BF97-B206E3E7B9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Szabadkézi sokszög 17">
              <a:extLst>
                <a:ext uri="{FF2B5EF4-FFF2-40B4-BE49-F238E27FC236}">
                  <a16:creationId xmlns="" xmlns:a16="http://schemas.microsoft.com/office/drawing/2014/main" id="{CAD0E44C-73C8-42BB-ADA8-2BA6B30824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Szabadkézi sokszög 18">
              <a:extLst>
                <a:ext uri="{FF2B5EF4-FFF2-40B4-BE49-F238E27FC236}">
                  <a16:creationId xmlns="" xmlns:a16="http://schemas.microsoft.com/office/drawing/2014/main" id="{436EC43E-A70D-4E5C-B275-35CA8E93C1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Szabadkézi sokszög 19">
              <a:extLst>
                <a:ext uri="{FF2B5EF4-FFF2-40B4-BE49-F238E27FC236}">
                  <a16:creationId xmlns="" xmlns:a16="http://schemas.microsoft.com/office/drawing/2014/main" id="{ADE7E5B6-2E2A-4F56-9E90-F8613E6D10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Szabadkézi sokszög 20">
              <a:extLst>
                <a:ext uri="{FF2B5EF4-FFF2-40B4-BE49-F238E27FC236}">
                  <a16:creationId xmlns="" xmlns:a16="http://schemas.microsoft.com/office/drawing/2014/main" id="{86B9E49B-AE8D-47E0-BACC-A6D0AC3AB2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Szabadkézi sokszög 21">
              <a:extLst>
                <a:ext uri="{FF2B5EF4-FFF2-40B4-BE49-F238E27FC236}">
                  <a16:creationId xmlns="" xmlns:a16="http://schemas.microsoft.com/office/drawing/2014/main" id="{2EB961AF-CD61-41BA-B0B2-0741A5ED64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Szabadkézi sokszög 22">
              <a:extLst>
                <a:ext uri="{FF2B5EF4-FFF2-40B4-BE49-F238E27FC236}">
                  <a16:creationId xmlns="" xmlns:a16="http://schemas.microsoft.com/office/drawing/2014/main" id="{DC42BDA1-810A-4135-B3B1-B3161D372A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Szabadkézi sokszög 23">
              <a:extLst>
                <a:ext uri="{FF2B5EF4-FFF2-40B4-BE49-F238E27FC236}">
                  <a16:creationId xmlns="" xmlns:a16="http://schemas.microsoft.com/office/drawing/2014/main" id="{FA51FCA8-FCF4-4116-8CB2-5C539E37F4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Szabadkézi sokszög 24">
              <a:extLst>
                <a:ext uri="{FF2B5EF4-FFF2-40B4-BE49-F238E27FC236}">
                  <a16:creationId xmlns="" xmlns:a16="http://schemas.microsoft.com/office/drawing/2014/main" id="{F2850A10-CDBC-462A-8CB7-0258746834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Szabadkézi sokszög 25">
              <a:extLst>
                <a:ext uri="{FF2B5EF4-FFF2-40B4-BE49-F238E27FC236}">
                  <a16:creationId xmlns="" xmlns:a16="http://schemas.microsoft.com/office/drawing/2014/main" id="{738A37B9-77C2-4464-BF1F-2AF25A0D29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Szabadkézi sokszög 26">
              <a:extLst>
                <a:ext uri="{FF2B5EF4-FFF2-40B4-BE49-F238E27FC236}">
                  <a16:creationId xmlns="" xmlns:a16="http://schemas.microsoft.com/office/drawing/2014/main" id="{89026C8B-A162-4523-A51B-9F1200BC60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Szabadkézi sokszög 27">
              <a:extLst>
                <a:ext uri="{FF2B5EF4-FFF2-40B4-BE49-F238E27FC236}">
                  <a16:creationId xmlns="" xmlns:a16="http://schemas.microsoft.com/office/drawing/2014/main" id="{5B76BC40-1FA2-477D-B2C2-4763577DB7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Szabadkézi sokszög 28">
              <a:extLst>
                <a:ext uri="{FF2B5EF4-FFF2-40B4-BE49-F238E27FC236}">
                  <a16:creationId xmlns="" xmlns:a16="http://schemas.microsoft.com/office/drawing/2014/main" id="{6BC68EAA-2809-4AE4-80C1-2555CEF73D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Szabadkézi sokszög 29">
              <a:extLst>
                <a:ext uri="{FF2B5EF4-FFF2-40B4-BE49-F238E27FC236}">
                  <a16:creationId xmlns="" xmlns:a16="http://schemas.microsoft.com/office/drawing/2014/main" id="{FE709D1B-0541-4414-9E87-CF7D6918C1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Szabadkézi sokszög 30">
              <a:extLst>
                <a:ext uri="{FF2B5EF4-FFF2-40B4-BE49-F238E27FC236}">
                  <a16:creationId xmlns="" xmlns:a16="http://schemas.microsoft.com/office/drawing/2014/main" id="{33BCB888-11B8-4D01-BCDA-59BBA28DCE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Szabadkézi sokszög 31">
              <a:extLst>
                <a:ext uri="{FF2B5EF4-FFF2-40B4-BE49-F238E27FC236}">
                  <a16:creationId xmlns="" xmlns:a16="http://schemas.microsoft.com/office/drawing/2014/main" id="{28E5CE3E-C11A-4CF7-82BF-37D1221D4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Szabadkézi sokszög 32">
              <a:extLst>
                <a:ext uri="{FF2B5EF4-FFF2-40B4-BE49-F238E27FC236}">
                  <a16:creationId xmlns="" xmlns:a16="http://schemas.microsoft.com/office/drawing/2014/main" id="{55284FC3-21FB-4FA7-B695-2D6A9CEF7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Téglalap 237">
              <a:extLst>
                <a:ext uri="{FF2B5EF4-FFF2-40B4-BE49-F238E27FC236}">
                  <a16:creationId xmlns="" xmlns:a16="http://schemas.microsoft.com/office/drawing/2014/main" id="{13DA6B78-00DE-4E55-9124-EFD72519BB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9" name="Szabadkézi sokszög 34">
              <a:extLst>
                <a:ext uri="{FF2B5EF4-FFF2-40B4-BE49-F238E27FC236}">
                  <a16:creationId xmlns="" xmlns:a16="http://schemas.microsoft.com/office/drawing/2014/main" id="{D4602B0F-2844-48BE-9B4A-0366AC9045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Szabadkézi sokszög 35">
              <a:extLst>
                <a:ext uri="{FF2B5EF4-FFF2-40B4-BE49-F238E27FC236}">
                  <a16:creationId xmlns="" xmlns:a16="http://schemas.microsoft.com/office/drawing/2014/main" id="{E31E05BB-6004-474D-9900-D990378FD3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Szabadkézi sokszög 36">
              <a:extLst>
                <a:ext uri="{FF2B5EF4-FFF2-40B4-BE49-F238E27FC236}">
                  <a16:creationId xmlns="" xmlns:a16="http://schemas.microsoft.com/office/drawing/2014/main" id="{00BD01ED-F65D-4601-A77D-508E960E09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Szabadkézi sokszög 37">
              <a:extLst>
                <a:ext uri="{FF2B5EF4-FFF2-40B4-BE49-F238E27FC236}">
                  <a16:creationId xmlns="" xmlns:a16="http://schemas.microsoft.com/office/drawing/2014/main" id="{FD307CAE-789C-4E80-B6F1-9858A3ABA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Szabadkézi sokszög 38">
              <a:extLst>
                <a:ext uri="{FF2B5EF4-FFF2-40B4-BE49-F238E27FC236}">
                  <a16:creationId xmlns="" xmlns:a16="http://schemas.microsoft.com/office/drawing/2014/main" id="{94B97B29-709E-4E24-B2FA-EF84AA12D2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Szabadkézi sokszög 39">
              <a:extLst>
                <a:ext uri="{FF2B5EF4-FFF2-40B4-BE49-F238E27FC236}">
                  <a16:creationId xmlns="" xmlns:a16="http://schemas.microsoft.com/office/drawing/2014/main" id="{C05D52B9-1FA2-4E7C-8229-B09811A901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Szabadkézi sokszög 40">
              <a:extLst>
                <a:ext uri="{FF2B5EF4-FFF2-40B4-BE49-F238E27FC236}">
                  <a16:creationId xmlns="" xmlns:a16="http://schemas.microsoft.com/office/drawing/2014/main" id="{CC0A5575-2FB9-440F-B9A8-E0DDE1C37C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Szabadkézi sokszög 41">
              <a:extLst>
                <a:ext uri="{FF2B5EF4-FFF2-40B4-BE49-F238E27FC236}">
                  <a16:creationId xmlns="" xmlns:a16="http://schemas.microsoft.com/office/drawing/2014/main" id="{AFFCC88F-01DF-4DE1-8CD5-88631E3091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Szabadkézi sokszög 42">
              <a:extLst>
                <a:ext uri="{FF2B5EF4-FFF2-40B4-BE49-F238E27FC236}">
                  <a16:creationId xmlns="" xmlns:a16="http://schemas.microsoft.com/office/drawing/2014/main" id="{33EEC40B-E2CD-4BAC-94D6-85B7071422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Szabadkézi sokszög 43">
              <a:extLst>
                <a:ext uri="{FF2B5EF4-FFF2-40B4-BE49-F238E27FC236}">
                  <a16:creationId xmlns="" xmlns:a16="http://schemas.microsoft.com/office/drawing/2014/main" id="{3E0E9643-5C60-4933-BB1B-9A09057E72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Szabadkézi sokszög 44">
              <a:extLst>
                <a:ext uri="{FF2B5EF4-FFF2-40B4-BE49-F238E27FC236}">
                  <a16:creationId xmlns="" xmlns:a16="http://schemas.microsoft.com/office/drawing/2014/main" id="{94F86E92-9EC7-437C-946B-31E7C1C477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Téglalap 249">
              <a:extLst>
                <a:ext uri="{FF2B5EF4-FFF2-40B4-BE49-F238E27FC236}">
                  <a16:creationId xmlns="" xmlns:a16="http://schemas.microsoft.com/office/drawing/2014/main" id="{BE9A51BE-C514-46B5-ABA6-7E7C878F8E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1" name="Szabadkézi sokszög 46">
              <a:extLst>
                <a:ext uri="{FF2B5EF4-FFF2-40B4-BE49-F238E27FC236}">
                  <a16:creationId xmlns="" xmlns:a16="http://schemas.microsoft.com/office/drawing/2014/main" id="{8B255447-F0E9-4D96-A4B0-F9EDDE58A3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Szabadkézi sokszög 47">
              <a:extLst>
                <a:ext uri="{FF2B5EF4-FFF2-40B4-BE49-F238E27FC236}">
                  <a16:creationId xmlns="" xmlns:a16="http://schemas.microsoft.com/office/drawing/2014/main" id="{AFAC5F3A-3BE7-489E-A848-498B9995F1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Szabadkézi sokszög 48">
              <a:extLst>
                <a:ext uri="{FF2B5EF4-FFF2-40B4-BE49-F238E27FC236}">
                  <a16:creationId xmlns="" xmlns:a16="http://schemas.microsoft.com/office/drawing/2014/main" id="{A974E7AA-5EF3-4817-B0AE-4C1A784EE9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Szabadkézi sokszög 49">
              <a:extLst>
                <a:ext uri="{FF2B5EF4-FFF2-40B4-BE49-F238E27FC236}">
                  <a16:creationId xmlns="" xmlns:a16="http://schemas.microsoft.com/office/drawing/2014/main" id="{8AA54AC1-3E87-49C0-A594-87829A2CFF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Szabadkézi sokszög 50">
              <a:extLst>
                <a:ext uri="{FF2B5EF4-FFF2-40B4-BE49-F238E27FC236}">
                  <a16:creationId xmlns="" xmlns:a16="http://schemas.microsoft.com/office/drawing/2014/main" id="{CC237789-73BC-4BD9-BFE8-1325FA4B52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Szabadkézi sokszög 51">
              <a:extLst>
                <a:ext uri="{FF2B5EF4-FFF2-40B4-BE49-F238E27FC236}">
                  <a16:creationId xmlns="" xmlns:a16="http://schemas.microsoft.com/office/drawing/2014/main" id="{DCF4052D-CF62-47DC-991E-49D0BA908F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Szabadkézi sokszög 52">
              <a:extLst>
                <a:ext uri="{FF2B5EF4-FFF2-40B4-BE49-F238E27FC236}">
                  <a16:creationId xmlns="" xmlns:a16="http://schemas.microsoft.com/office/drawing/2014/main" id="{2ABD9104-C938-44F2-8622-8407A2593B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Szabadkézi sokszög 53">
              <a:extLst>
                <a:ext uri="{FF2B5EF4-FFF2-40B4-BE49-F238E27FC236}">
                  <a16:creationId xmlns="" xmlns:a16="http://schemas.microsoft.com/office/drawing/2014/main" id="{4AA18F60-3E86-4A5A-B82E-A79183ED36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Szabadkézi sokszög 54">
              <a:extLst>
                <a:ext uri="{FF2B5EF4-FFF2-40B4-BE49-F238E27FC236}">
                  <a16:creationId xmlns="" xmlns:a16="http://schemas.microsoft.com/office/drawing/2014/main" id="{0F34C941-6196-4937-99E5-14AAD23F28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Szabadkézi sokszög 55">
              <a:extLst>
                <a:ext uri="{FF2B5EF4-FFF2-40B4-BE49-F238E27FC236}">
                  <a16:creationId xmlns="" xmlns:a16="http://schemas.microsoft.com/office/drawing/2014/main" id="{60DB8A6C-23D7-4A88-BDCE-8FEC86A123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Szabadkézi sokszög 56">
              <a:extLst>
                <a:ext uri="{FF2B5EF4-FFF2-40B4-BE49-F238E27FC236}">
                  <a16:creationId xmlns="" xmlns:a16="http://schemas.microsoft.com/office/drawing/2014/main" id="{29F5F702-AEE6-4633-BB20-7A15C3A31F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Szabadkézi sokszög 57">
              <a:extLst>
                <a:ext uri="{FF2B5EF4-FFF2-40B4-BE49-F238E27FC236}">
                  <a16:creationId xmlns="" xmlns:a16="http://schemas.microsoft.com/office/drawing/2014/main" id="{F30C7A45-6890-4EA5-9F6B-E2AB4D04C5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Szabadkézi sokszög 58">
              <a:extLst>
                <a:ext uri="{FF2B5EF4-FFF2-40B4-BE49-F238E27FC236}">
                  <a16:creationId xmlns="" xmlns:a16="http://schemas.microsoft.com/office/drawing/2014/main" id="{F31A7373-F68A-485D-95DC-B53ACC7B5F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200" name="Tartalom helye 2" descr="Smart Art">
            <a:extLst>
              <a:ext uri="{FF2B5EF4-FFF2-40B4-BE49-F238E27FC236}">
                <a16:creationId xmlns="" xmlns:a16="http://schemas.microsoft.com/office/drawing/2014/main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188047"/>
              </p:ext>
            </p:extLst>
          </p:nvPr>
        </p:nvGraphicFramePr>
        <p:xfrm>
          <a:off x="7962518" y="2249487"/>
          <a:ext cx="3724657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églalap 90">
            <a:extLst>
              <a:ext uri="{FF2B5EF4-FFF2-40B4-BE49-F238E27FC236}">
                <a16:creationId xmlns="" xmlns:a16="http://schemas.microsoft.com/office/drawing/2014/main" id="{5BE62A68-92FB-4DA6-B1D6-FA043544A9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93" name="Kép 2">
            <a:extLst>
              <a:ext uri="{FF2B5EF4-FFF2-40B4-BE49-F238E27FC236}">
                <a16:creationId xmlns="" xmlns:a16="http://schemas.microsoft.com/office/drawing/2014/main" id="{10A6DFCC-5864-48A7-8196-CBCF038BB8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a16="http://schemas.microsoft.com/office/drawing/2014/main" xmlns:dgm="http://schemas.openxmlformats.org/drawingml/2006/diagram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Csoport 94">
            <a:extLst>
              <a:ext uri="{FF2B5EF4-FFF2-40B4-BE49-F238E27FC236}">
                <a16:creationId xmlns="" xmlns:a16="http://schemas.microsoft.com/office/drawing/2014/main" id="{03CA880E-A155-41A2-B87D-21AC3CE333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6" name="Téglalap 5">
              <a:extLst>
                <a:ext uri="{FF2B5EF4-FFF2-40B4-BE49-F238E27FC236}">
                  <a16:creationId xmlns="" xmlns:a16="http://schemas.microsoft.com/office/drawing/2014/main" id="{AD179668-A46F-4D4C-8C75-2F3B4B5787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7" name="Szabadkézi sokszög 6">
              <a:extLst>
                <a:ext uri="{FF2B5EF4-FFF2-40B4-BE49-F238E27FC236}">
                  <a16:creationId xmlns="" xmlns:a16="http://schemas.microsoft.com/office/drawing/2014/main" id="{0DB283C2-E19A-4A75-909F-450DB72DEC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Szabadkézi sokszög 7">
              <a:extLst>
                <a:ext uri="{FF2B5EF4-FFF2-40B4-BE49-F238E27FC236}">
                  <a16:creationId xmlns="" xmlns:a16="http://schemas.microsoft.com/office/drawing/2014/main" id="{B674E08A-09B5-42AD-805C-43DAE1D0BE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Szabadkézi sokszög 8">
              <a:extLst>
                <a:ext uri="{FF2B5EF4-FFF2-40B4-BE49-F238E27FC236}">
                  <a16:creationId xmlns="" xmlns:a16="http://schemas.microsoft.com/office/drawing/2014/main" id="{248B903F-D11E-41B4-A6F7-5ACF56D76B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Szabadkézi sokszög 9">
              <a:extLst>
                <a:ext uri="{FF2B5EF4-FFF2-40B4-BE49-F238E27FC236}">
                  <a16:creationId xmlns="" xmlns:a16="http://schemas.microsoft.com/office/drawing/2014/main" id="{68B65942-DED3-475B-B28D-839E15541C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Szabadkézi sokszög 10">
              <a:extLst>
                <a:ext uri="{FF2B5EF4-FFF2-40B4-BE49-F238E27FC236}">
                  <a16:creationId xmlns="" xmlns:a16="http://schemas.microsoft.com/office/drawing/2014/main" id="{54C02C20-8E50-4D5F-9E89-7266186B10E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Szabadkézi sokszög 11">
              <a:extLst>
                <a:ext uri="{FF2B5EF4-FFF2-40B4-BE49-F238E27FC236}">
                  <a16:creationId xmlns="" xmlns:a16="http://schemas.microsoft.com/office/drawing/2014/main" id="{057C79DE-C22B-4732-B921-1EEF64DAD2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Szabadkézi sokszög 12">
              <a:extLst>
                <a:ext uri="{FF2B5EF4-FFF2-40B4-BE49-F238E27FC236}">
                  <a16:creationId xmlns="" xmlns:a16="http://schemas.microsoft.com/office/drawing/2014/main" id="{21E55FE5-F856-4E6D-A505-4A5AA92FC2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Szabadkézi sokszög 13">
              <a:extLst>
                <a:ext uri="{FF2B5EF4-FFF2-40B4-BE49-F238E27FC236}">
                  <a16:creationId xmlns="" xmlns:a16="http://schemas.microsoft.com/office/drawing/2014/main" id="{564ACC84-D8A2-43FB-AB43-D7A892AC83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Szabadkézi sokszög 14">
              <a:extLst>
                <a:ext uri="{FF2B5EF4-FFF2-40B4-BE49-F238E27FC236}">
                  <a16:creationId xmlns="" xmlns:a16="http://schemas.microsoft.com/office/drawing/2014/main" id="{33DE6074-A243-4841-8A21-41739E524B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Szabadkézi sokszög 15">
              <a:extLst>
                <a:ext uri="{FF2B5EF4-FFF2-40B4-BE49-F238E27FC236}">
                  <a16:creationId xmlns="" xmlns:a16="http://schemas.microsoft.com/office/drawing/2014/main" id="{6AD73007-A6A4-498E-8AF9-C3F7D61DCD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Vonal 16">
              <a:extLst>
                <a:ext uri="{FF2B5EF4-FFF2-40B4-BE49-F238E27FC236}">
                  <a16:creationId xmlns="" xmlns:a16="http://schemas.microsoft.com/office/drawing/2014/main" id="{541BFD40-70B0-48BA-9216-9C67411F45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8" name="Szabadkézi sokszög 17">
              <a:extLst>
                <a:ext uri="{FF2B5EF4-FFF2-40B4-BE49-F238E27FC236}">
                  <a16:creationId xmlns="" xmlns:a16="http://schemas.microsoft.com/office/drawing/2014/main" id="{7DFC59A5-0E43-4308-8BFB-F505CFB549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Szabadkézi sokszög 18">
              <a:extLst>
                <a:ext uri="{FF2B5EF4-FFF2-40B4-BE49-F238E27FC236}">
                  <a16:creationId xmlns="" xmlns:a16="http://schemas.microsoft.com/office/drawing/2014/main" id="{0852232F-7FE7-4B61-AC34-F29289DAC7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Szabadkézi sokszög 19">
              <a:extLst>
                <a:ext uri="{FF2B5EF4-FFF2-40B4-BE49-F238E27FC236}">
                  <a16:creationId xmlns="" xmlns:a16="http://schemas.microsoft.com/office/drawing/2014/main" id="{F2467A7F-F122-4464-A682-8C4DB1DA1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Szabadkézi sokszög 20">
              <a:extLst>
                <a:ext uri="{FF2B5EF4-FFF2-40B4-BE49-F238E27FC236}">
                  <a16:creationId xmlns="" xmlns:a16="http://schemas.microsoft.com/office/drawing/2014/main" id="{2178D569-0695-49D6-8261-1BF6E2E48F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Téglalap 21">
              <a:extLst>
                <a:ext uri="{FF2B5EF4-FFF2-40B4-BE49-F238E27FC236}">
                  <a16:creationId xmlns="" xmlns:a16="http://schemas.microsoft.com/office/drawing/2014/main" id="{E289FFF1-2E96-4F4A-94D2-D1FED6AE8A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Szabadkézi sokszög 22">
              <a:extLst>
                <a:ext uri="{FF2B5EF4-FFF2-40B4-BE49-F238E27FC236}">
                  <a16:creationId xmlns="" xmlns:a16="http://schemas.microsoft.com/office/drawing/2014/main" id="{F0509D92-D47A-49BC-899A-0C2AB53BC6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Szabadkézi sokszög 23">
              <a:extLst>
                <a:ext uri="{FF2B5EF4-FFF2-40B4-BE49-F238E27FC236}">
                  <a16:creationId xmlns="" xmlns:a16="http://schemas.microsoft.com/office/drawing/2014/main" id="{606E419B-186B-4DA7-95FA-F921A2D3FC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Szabadkézi sokszög 24">
              <a:extLst>
                <a:ext uri="{FF2B5EF4-FFF2-40B4-BE49-F238E27FC236}">
                  <a16:creationId xmlns="" xmlns:a16="http://schemas.microsoft.com/office/drawing/2014/main" id="{35DBBAC4-A0DC-44A6-A64F-3FF22BC30B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Szabadkézi sokszög 25">
              <a:extLst>
                <a:ext uri="{FF2B5EF4-FFF2-40B4-BE49-F238E27FC236}">
                  <a16:creationId xmlns="" xmlns:a16="http://schemas.microsoft.com/office/drawing/2014/main" id="{45359546-A3CF-4560-869D-4C642B0F75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Szabadkézi sokszög 26">
              <a:extLst>
                <a:ext uri="{FF2B5EF4-FFF2-40B4-BE49-F238E27FC236}">
                  <a16:creationId xmlns="" xmlns:a16="http://schemas.microsoft.com/office/drawing/2014/main" id="{A9D2DDA1-3EE0-4B5E-8107-6000BCB2B4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Szabadkézi sokszög 27">
              <a:extLst>
                <a:ext uri="{FF2B5EF4-FFF2-40B4-BE49-F238E27FC236}">
                  <a16:creationId xmlns="" xmlns:a16="http://schemas.microsoft.com/office/drawing/2014/main" id="{6DA22C48-18EA-47BE-B75A-9594E025BE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Szabadkézi sokszög 28">
              <a:extLst>
                <a:ext uri="{FF2B5EF4-FFF2-40B4-BE49-F238E27FC236}">
                  <a16:creationId xmlns="" xmlns:a16="http://schemas.microsoft.com/office/drawing/2014/main" id="{411A5F9B-C5BD-4FE0-BEE1-5FA9B82FB3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Szabadkézi sokszög 29">
              <a:extLst>
                <a:ext uri="{FF2B5EF4-FFF2-40B4-BE49-F238E27FC236}">
                  <a16:creationId xmlns="" xmlns:a16="http://schemas.microsoft.com/office/drawing/2014/main" id="{AFFCFD60-FB34-408B-A2EA-311A1093D0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Szabadkézi sokszög 30">
              <a:extLst>
                <a:ext uri="{FF2B5EF4-FFF2-40B4-BE49-F238E27FC236}">
                  <a16:creationId xmlns="" xmlns:a16="http://schemas.microsoft.com/office/drawing/2014/main" id="{72B9EBCA-3EF6-4296-80E0-CD849B27ED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Szabadkézi sokszög 31">
              <a:extLst>
                <a:ext uri="{FF2B5EF4-FFF2-40B4-BE49-F238E27FC236}">
                  <a16:creationId xmlns="" xmlns:a16="http://schemas.microsoft.com/office/drawing/2014/main" id="{CC021197-0DB7-42B6-93BB-32252A9373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=""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4" y="258792"/>
            <a:ext cx="10220324" cy="4608483"/>
          </a:xfrm>
        </p:spPr>
        <p:txBody>
          <a:bodyPr rtlCol="0">
            <a:normAutofit/>
          </a:bodyPr>
          <a:lstStyle/>
          <a:p>
            <a:r>
              <a:rPr lang="hu-HU" sz="3300" u="sng" dirty="0">
                <a:solidFill>
                  <a:srgbClr val="FFFF00"/>
                </a:solidFill>
              </a:rPr>
              <a:t>Órajel:</a:t>
            </a:r>
            <a:r>
              <a:rPr lang="hu-HU" sz="3300" dirty="0">
                <a:solidFill>
                  <a:srgbClr val="FFFFFF"/>
                </a:solidFill>
              </a:rPr>
              <a:t/>
            </a:r>
            <a:br>
              <a:rPr lang="hu-HU" sz="3300" dirty="0">
                <a:solidFill>
                  <a:srgbClr val="FFFFFF"/>
                </a:solidFill>
              </a:rPr>
            </a:br>
            <a:r>
              <a:rPr lang="hu-HU" sz="2800" dirty="0">
                <a:solidFill>
                  <a:srgbClr val="FFFFFF"/>
                </a:solidFill>
              </a:rPr>
              <a:t>A digitális eszközök műveleti alapegysége.</a:t>
            </a:r>
            <a:br>
              <a:rPr lang="hu-HU" sz="2800" dirty="0">
                <a:solidFill>
                  <a:srgbClr val="FFFFFF"/>
                </a:solidFill>
              </a:rPr>
            </a:br>
            <a:r>
              <a:rPr lang="hu-HU" sz="2800" dirty="0">
                <a:solidFill>
                  <a:srgbClr val="FFFFFF"/>
                </a:solidFill>
              </a:rPr>
              <a:t/>
            </a:r>
            <a:br>
              <a:rPr lang="hu-HU" sz="2800" dirty="0">
                <a:solidFill>
                  <a:srgbClr val="FFFFFF"/>
                </a:solidFill>
              </a:rPr>
            </a:br>
            <a:r>
              <a:rPr lang="hu-HU" sz="2800" dirty="0">
                <a:solidFill>
                  <a:srgbClr val="FFFFFF"/>
                </a:solidFill>
              </a:rPr>
              <a:t>A digitális áramkörök minden összetett műveletet apróbb részműveletek sorozataként hajtanak végre. Ezek a részműveletek között az órajel lépteti át az áramkört.</a:t>
            </a:r>
          </a:p>
        </p:txBody>
      </p:sp>
      <p:grpSp>
        <p:nvGrpSpPr>
          <p:cNvPr id="126" name="Csoport 125">
            <a:extLst>
              <a:ext uri="{FF2B5EF4-FFF2-40B4-BE49-F238E27FC236}">
                <a16:creationId xmlns="" xmlns:a16="http://schemas.microsoft.com/office/drawing/2014/main" id="{A847D4E2-EA7B-40EF-8062-D1FAF838F6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Szabadkézi sokszög 32">
              <a:extLst>
                <a:ext uri="{FF2B5EF4-FFF2-40B4-BE49-F238E27FC236}">
                  <a16:creationId xmlns="" xmlns:a16="http://schemas.microsoft.com/office/drawing/2014/main" id="{F1549F3B-53A1-4D15-8E8E-4297D91B8D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Szabadkézi sokszög 33">
              <a:extLst>
                <a:ext uri="{FF2B5EF4-FFF2-40B4-BE49-F238E27FC236}">
                  <a16:creationId xmlns="" xmlns:a16="http://schemas.microsoft.com/office/drawing/2014/main" id="{841347B2-F767-433C-946A-1B19B4C40E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Szabadkézi sokszög 34">
              <a:extLst>
                <a:ext uri="{FF2B5EF4-FFF2-40B4-BE49-F238E27FC236}">
                  <a16:creationId xmlns="" xmlns:a16="http://schemas.microsoft.com/office/drawing/2014/main" id="{B34A4847-B6CA-4001-8EB1-33B3854A44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Szabadkézi sokszög 35">
              <a:extLst>
                <a:ext uri="{FF2B5EF4-FFF2-40B4-BE49-F238E27FC236}">
                  <a16:creationId xmlns="" xmlns:a16="http://schemas.microsoft.com/office/drawing/2014/main" id="{EF334B32-D0A0-45DE-99CB-37A3E56ECE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Szabadkézi sokszög 36">
              <a:extLst>
                <a:ext uri="{FF2B5EF4-FFF2-40B4-BE49-F238E27FC236}">
                  <a16:creationId xmlns="" xmlns:a16="http://schemas.microsoft.com/office/drawing/2014/main" id="{5D1098DF-5812-4A6F-A4B7-AFEBEDA983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Szabadkézi sokszög 37">
              <a:extLst>
                <a:ext uri="{FF2B5EF4-FFF2-40B4-BE49-F238E27FC236}">
                  <a16:creationId xmlns="" xmlns:a16="http://schemas.microsoft.com/office/drawing/2014/main" id="{2A72CC5D-2EA1-4ABD-B694-045401D7F2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Szabadkézi sokszög 38">
              <a:extLst>
                <a:ext uri="{FF2B5EF4-FFF2-40B4-BE49-F238E27FC236}">
                  <a16:creationId xmlns="" xmlns:a16="http://schemas.microsoft.com/office/drawing/2014/main" id="{47B8C57D-403F-4D5B-9724-24276E99B4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Szabadkézi sokszög 39">
              <a:extLst>
                <a:ext uri="{FF2B5EF4-FFF2-40B4-BE49-F238E27FC236}">
                  <a16:creationId xmlns="" xmlns:a16="http://schemas.microsoft.com/office/drawing/2014/main" id="{4890E5D3-F793-4B6A-AA8F-1F6C03BD1B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Szabadkézi sokszög 40">
              <a:extLst>
                <a:ext uri="{FF2B5EF4-FFF2-40B4-BE49-F238E27FC236}">
                  <a16:creationId xmlns="" xmlns:a16="http://schemas.microsoft.com/office/drawing/2014/main" id="{68A2FE4A-346D-4EA5-B377-EED4515161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Téglalap 41">
              <a:extLst>
                <a:ext uri="{FF2B5EF4-FFF2-40B4-BE49-F238E27FC236}">
                  <a16:creationId xmlns="" xmlns:a16="http://schemas.microsoft.com/office/drawing/2014/main" id="{2F12D5D5-9BB1-4D89-B5B4-8F8353825B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929" y="4004005"/>
            <a:ext cx="5113868" cy="24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processzor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A processzor </a:t>
            </a:r>
            <a:r>
              <a:rPr lang="hu-HU" dirty="0" smtClean="0"/>
              <a:t>(</a:t>
            </a:r>
            <a:r>
              <a:rPr lang="hu-HU" dirty="0" err="1" smtClean="0"/>
              <a:t>CPU-Central</a:t>
            </a:r>
            <a:r>
              <a:rPr lang="hu-HU" dirty="0" smtClean="0"/>
              <a:t>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smtClean="0"/>
              <a:t>Unit) a </a:t>
            </a:r>
            <a:r>
              <a:rPr lang="hu-HU" dirty="0"/>
              <a:t>számítógép azon egysége, amely az utasítások értelmezését és végrehajtását vezérlő áramköröket tartalmazza. A CPU az alaplapon helyezkedik el, </a:t>
            </a:r>
            <a:r>
              <a:rPr lang="hu-HU" dirty="0" smtClean="0"/>
              <a:t>annak </a:t>
            </a:r>
            <a:r>
              <a:rPr lang="hu-HU" dirty="0"/>
              <a:t>legfontosabb része.</a:t>
            </a:r>
          </a:p>
        </p:txBody>
      </p:sp>
      <p:pic>
        <p:nvPicPr>
          <p:cNvPr id="1028" name="Picture 4" descr="Mi az a processzor? | Alza.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34" y="4285981"/>
            <a:ext cx="4588953" cy="21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1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Csoport 204">
            <a:extLst>
              <a:ext uri="{FF2B5EF4-FFF2-40B4-BE49-F238E27FC236}">
                <a16:creationId xmlns="" xmlns:a16="http://schemas.microsoft.com/office/drawing/2014/main" id="{5FE07634-A83A-4681-9C1D-BC0775F9D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6" name="Téglalap 205">
              <a:extLst>
                <a:ext uri="{FF2B5EF4-FFF2-40B4-BE49-F238E27FC236}">
                  <a16:creationId xmlns="" xmlns:a16="http://schemas.microsoft.com/office/drawing/2014/main" id="{BF62976A-266E-4650-88F2-C16130F3DF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pic>
          <p:nvPicPr>
            <p:cNvPr id="207" name="Kép 2">
              <a:extLst>
                <a:ext uri="{FF2B5EF4-FFF2-40B4-BE49-F238E27FC236}">
                  <a16:creationId xmlns="" xmlns:a16="http://schemas.microsoft.com/office/drawing/2014/main" id="{88D9B99B-59C2-481A-A948-F87920A7FE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ím 1">
            <a:extLst>
              <a:ext uri="{FF2B5EF4-FFF2-40B4-BE49-F238E27FC236}">
                <a16:creationId xmlns=""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815143" cy="1478570"/>
          </a:xfrm>
        </p:spPr>
        <p:txBody>
          <a:bodyPr rtlCol="0">
            <a:normAutofit/>
          </a:bodyPr>
          <a:lstStyle/>
          <a:p>
            <a:pPr rtl="0"/>
            <a:r>
              <a:rPr lang="hu-HU" sz="3200" dirty="0" smtClean="0"/>
              <a:t>Ergonomikus szoftver</a:t>
            </a:r>
            <a:endParaRPr lang="hu-HU" sz="3200" dirty="0"/>
          </a:p>
        </p:txBody>
      </p:sp>
      <p:pic>
        <p:nvPicPr>
          <p:cNvPr id="10" name="Tartalom helye 6" descr="áramköri lap">
            <a:extLst>
              <a:ext uri="{FF2B5EF4-FFF2-40B4-BE49-F238E27FC236}">
                <a16:creationId xmlns=""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584" r="10584"/>
          <a:stretch/>
        </p:blipFill>
        <p:spPr>
          <a:xfrm flipH="1">
            <a:off x="-5597" y="-9525"/>
            <a:ext cx="7558541" cy="6848475"/>
          </a:xfrm>
          <a:prstGeom prst="rect">
            <a:avLst/>
          </a:prstGeom>
        </p:spPr>
      </p:pic>
      <p:grpSp>
        <p:nvGrpSpPr>
          <p:cNvPr id="209" name="Csoport 208">
            <a:extLst>
              <a:ext uri="{FF2B5EF4-FFF2-40B4-BE49-F238E27FC236}">
                <a16:creationId xmlns="" xmlns:a16="http://schemas.microsoft.com/office/drawing/2014/main" id="{A2E1FE48-FA7B-4262-B922-041542931D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10" name="Téglalap 209">
              <a:extLst>
                <a:ext uri="{FF2B5EF4-FFF2-40B4-BE49-F238E27FC236}">
                  <a16:creationId xmlns="" xmlns:a16="http://schemas.microsoft.com/office/drawing/2014/main" id="{F2E644B1-8F72-4AC4-89F1-EB3A027341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1" name="Szabadkézi sokszög 6">
              <a:extLst>
                <a:ext uri="{FF2B5EF4-FFF2-40B4-BE49-F238E27FC236}">
                  <a16:creationId xmlns="" xmlns:a16="http://schemas.microsoft.com/office/drawing/2014/main" id="{1781B8E8-8A26-4FFB-BE0C-7C0C644F7C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Szabadkézi sokszög 7">
              <a:extLst>
                <a:ext uri="{FF2B5EF4-FFF2-40B4-BE49-F238E27FC236}">
                  <a16:creationId xmlns="" xmlns:a16="http://schemas.microsoft.com/office/drawing/2014/main" id="{4109D997-E9DF-4429-A643-3E691E2B70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Téglalap 212">
              <a:extLst>
                <a:ext uri="{FF2B5EF4-FFF2-40B4-BE49-F238E27FC236}">
                  <a16:creationId xmlns="" xmlns:a16="http://schemas.microsoft.com/office/drawing/2014/main" id="{B392695A-F131-4C51-B689-3F4D5B1A2F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4" name="Szabadkézi sokszög 9">
              <a:extLst>
                <a:ext uri="{FF2B5EF4-FFF2-40B4-BE49-F238E27FC236}">
                  <a16:creationId xmlns="" xmlns:a16="http://schemas.microsoft.com/office/drawing/2014/main" id="{8218EC3E-07D0-417A-B0A8-057F825EF7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Szabadkézi sokszög 10">
              <a:extLst>
                <a:ext uri="{FF2B5EF4-FFF2-40B4-BE49-F238E27FC236}">
                  <a16:creationId xmlns="" xmlns:a16="http://schemas.microsoft.com/office/drawing/2014/main" id="{B036399E-7675-47B6-A645-242946879E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Szabadkézi sokszög 11">
              <a:extLst>
                <a:ext uri="{FF2B5EF4-FFF2-40B4-BE49-F238E27FC236}">
                  <a16:creationId xmlns="" xmlns:a16="http://schemas.microsoft.com/office/drawing/2014/main" id="{C44A0438-B8A4-43B3-B17C-B919FCD92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Szabadkézi sokszög 12">
              <a:extLst>
                <a:ext uri="{FF2B5EF4-FFF2-40B4-BE49-F238E27FC236}">
                  <a16:creationId xmlns="" xmlns:a16="http://schemas.microsoft.com/office/drawing/2014/main" id="{ABC7257F-6F64-4B81-BDA7-7C232BCBA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Szabadkézi sokszög 13">
              <a:extLst>
                <a:ext uri="{FF2B5EF4-FFF2-40B4-BE49-F238E27FC236}">
                  <a16:creationId xmlns="" xmlns:a16="http://schemas.microsoft.com/office/drawing/2014/main" id="{72DD7E92-F033-480C-A220-63CE422C3A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Szabadkézi sokszög 14">
              <a:extLst>
                <a:ext uri="{FF2B5EF4-FFF2-40B4-BE49-F238E27FC236}">
                  <a16:creationId xmlns="" xmlns:a16="http://schemas.microsoft.com/office/drawing/2014/main" id="{444A9AC9-463E-45E7-A818-13F664F7C0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Szabadkézi sokszög 15">
              <a:extLst>
                <a:ext uri="{FF2B5EF4-FFF2-40B4-BE49-F238E27FC236}">
                  <a16:creationId xmlns="" xmlns:a16="http://schemas.microsoft.com/office/drawing/2014/main" id="{6CCE9BBE-5DE3-4991-80CA-DFEB928673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Szabadkézi sokszög 16">
              <a:extLst>
                <a:ext uri="{FF2B5EF4-FFF2-40B4-BE49-F238E27FC236}">
                  <a16:creationId xmlns="" xmlns:a16="http://schemas.microsoft.com/office/drawing/2014/main" id="{3180F6DF-A13F-491C-BF97-B206E3E7B9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Szabadkézi sokszög 17">
              <a:extLst>
                <a:ext uri="{FF2B5EF4-FFF2-40B4-BE49-F238E27FC236}">
                  <a16:creationId xmlns="" xmlns:a16="http://schemas.microsoft.com/office/drawing/2014/main" id="{CAD0E44C-73C8-42BB-ADA8-2BA6B30824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Szabadkézi sokszög 18">
              <a:extLst>
                <a:ext uri="{FF2B5EF4-FFF2-40B4-BE49-F238E27FC236}">
                  <a16:creationId xmlns="" xmlns:a16="http://schemas.microsoft.com/office/drawing/2014/main" id="{436EC43E-A70D-4E5C-B275-35CA8E93C1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Szabadkézi sokszög 19">
              <a:extLst>
                <a:ext uri="{FF2B5EF4-FFF2-40B4-BE49-F238E27FC236}">
                  <a16:creationId xmlns="" xmlns:a16="http://schemas.microsoft.com/office/drawing/2014/main" id="{ADE7E5B6-2E2A-4F56-9E90-F8613E6D10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Szabadkézi sokszög 20">
              <a:extLst>
                <a:ext uri="{FF2B5EF4-FFF2-40B4-BE49-F238E27FC236}">
                  <a16:creationId xmlns="" xmlns:a16="http://schemas.microsoft.com/office/drawing/2014/main" id="{86B9E49B-AE8D-47E0-BACC-A6D0AC3AB2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Szabadkézi sokszög 21">
              <a:extLst>
                <a:ext uri="{FF2B5EF4-FFF2-40B4-BE49-F238E27FC236}">
                  <a16:creationId xmlns="" xmlns:a16="http://schemas.microsoft.com/office/drawing/2014/main" id="{2EB961AF-CD61-41BA-B0B2-0741A5ED64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Szabadkézi sokszög 22">
              <a:extLst>
                <a:ext uri="{FF2B5EF4-FFF2-40B4-BE49-F238E27FC236}">
                  <a16:creationId xmlns="" xmlns:a16="http://schemas.microsoft.com/office/drawing/2014/main" id="{DC42BDA1-810A-4135-B3B1-B3161D372A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Szabadkézi sokszög 23">
              <a:extLst>
                <a:ext uri="{FF2B5EF4-FFF2-40B4-BE49-F238E27FC236}">
                  <a16:creationId xmlns="" xmlns:a16="http://schemas.microsoft.com/office/drawing/2014/main" id="{FA51FCA8-FCF4-4116-8CB2-5C539E37F4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Szabadkézi sokszög 24">
              <a:extLst>
                <a:ext uri="{FF2B5EF4-FFF2-40B4-BE49-F238E27FC236}">
                  <a16:creationId xmlns="" xmlns:a16="http://schemas.microsoft.com/office/drawing/2014/main" id="{F2850A10-CDBC-462A-8CB7-0258746834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Szabadkézi sokszög 25">
              <a:extLst>
                <a:ext uri="{FF2B5EF4-FFF2-40B4-BE49-F238E27FC236}">
                  <a16:creationId xmlns="" xmlns:a16="http://schemas.microsoft.com/office/drawing/2014/main" id="{738A37B9-77C2-4464-BF1F-2AF25A0D29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Szabadkézi sokszög 26">
              <a:extLst>
                <a:ext uri="{FF2B5EF4-FFF2-40B4-BE49-F238E27FC236}">
                  <a16:creationId xmlns="" xmlns:a16="http://schemas.microsoft.com/office/drawing/2014/main" id="{89026C8B-A162-4523-A51B-9F1200BC60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Szabadkézi sokszög 27">
              <a:extLst>
                <a:ext uri="{FF2B5EF4-FFF2-40B4-BE49-F238E27FC236}">
                  <a16:creationId xmlns="" xmlns:a16="http://schemas.microsoft.com/office/drawing/2014/main" id="{5B76BC40-1FA2-477D-B2C2-4763577DB7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Szabadkézi sokszög 28">
              <a:extLst>
                <a:ext uri="{FF2B5EF4-FFF2-40B4-BE49-F238E27FC236}">
                  <a16:creationId xmlns="" xmlns:a16="http://schemas.microsoft.com/office/drawing/2014/main" id="{6BC68EAA-2809-4AE4-80C1-2555CEF73D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Szabadkézi sokszög 29">
              <a:extLst>
                <a:ext uri="{FF2B5EF4-FFF2-40B4-BE49-F238E27FC236}">
                  <a16:creationId xmlns="" xmlns:a16="http://schemas.microsoft.com/office/drawing/2014/main" id="{FE709D1B-0541-4414-9E87-CF7D6918C1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Szabadkézi sokszög 30">
              <a:extLst>
                <a:ext uri="{FF2B5EF4-FFF2-40B4-BE49-F238E27FC236}">
                  <a16:creationId xmlns="" xmlns:a16="http://schemas.microsoft.com/office/drawing/2014/main" id="{33BCB888-11B8-4D01-BCDA-59BBA28DCE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Szabadkézi sokszög 31">
              <a:extLst>
                <a:ext uri="{FF2B5EF4-FFF2-40B4-BE49-F238E27FC236}">
                  <a16:creationId xmlns="" xmlns:a16="http://schemas.microsoft.com/office/drawing/2014/main" id="{28E5CE3E-C11A-4CF7-82BF-37D1221D4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Szabadkézi sokszög 32">
              <a:extLst>
                <a:ext uri="{FF2B5EF4-FFF2-40B4-BE49-F238E27FC236}">
                  <a16:creationId xmlns="" xmlns:a16="http://schemas.microsoft.com/office/drawing/2014/main" id="{55284FC3-21FB-4FA7-B695-2D6A9CEF7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Téglalap 237">
              <a:extLst>
                <a:ext uri="{FF2B5EF4-FFF2-40B4-BE49-F238E27FC236}">
                  <a16:creationId xmlns="" xmlns:a16="http://schemas.microsoft.com/office/drawing/2014/main" id="{13DA6B78-00DE-4E55-9124-EFD72519BB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9" name="Szabadkézi sokszög 34">
              <a:extLst>
                <a:ext uri="{FF2B5EF4-FFF2-40B4-BE49-F238E27FC236}">
                  <a16:creationId xmlns="" xmlns:a16="http://schemas.microsoft.com/office/drawing/2014/main" id="{D4602B0F-2844-48BE-9B4A-0366AC9045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Szabadkézi sokszög 35">
              <a:extLst>
                <a:ext uri="{FF2B5EF4-FFF2-40B4-BE49-F238E27FC236}">
                  <a16:creationId xmlns="" xmlns:a16="http://schemas.microsoft.com/office/drawing/2014/main" id="{E31E05BB-6004-474D-9900-D990378FD3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Szabadkézi sokszög 36">
              <a:extLst>
                <a:ext uri="{FF2B5EF4-FFF2-40B4-BE49-F238E27FC236}">
                  <a16:creationId xmlns="" xmlns:a16="http://schemas.microsoft.com/office/drawing/2014/main" id="{00BD01ED-F65D-4601-A77D-508E960E09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Szabadkézi sokszög 37">
              <a:extLst>
                <a:ext uri="{FF2B5EF4-FFF2-40B4-BE49-F238E27FC236}">
                  <a16:creationId xmlns="" xmlns:a16="http://schemas.microsoft.com/office/drawing/2014/main" id="{FD307CAE-789C-4E80-B6F1-9858A3ABA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Szabadkézi sokszög 38">
              <a:extLst>
                <a:ext uri="{FF2B5EF4-FFF2-40B4-BE49-F238E27FC236}">
                  <a16:creationId xmlns="" xmlns:a16="http://schemas.microsoft.com/office/drawing/2014/main" id="{94B97B29-709E-4E24-B2FA-EF84AA12D2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Szabadkézi sokszög 39">
              <a:extLst>
                <a:ext uri="{FF2B5EF4-FFF2-40B4-BE49-F238E27FC236}">
                  <a16:creationId xmlns="" xmlns:a16="http://schemas.microsoft.com/office/drawing/2014/main" id="{C05D52B9-1FA2-4E7C-8229-B09811A901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Szabadkézi sokszög 40">
              <a:extLst>
                <a:ext uri="{FF2B5EF4-FFF2-40B4-BE49-F238E27FC236}">
                  <a16:creationId xmlns="" xmlns:a16="http://schemas.microsoft.com/office/drawing/2014/main" id="{CC0A5575-2FB9-440F-B9A8-E0DDE1C37C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Szabadkézi sokszög 41">
              <a:extLst>
                <a:ext uri="{FF2B5EF4-FFF2-40B4-BE49-F238E27FC236}">
                  <a16:creationId xmlns="" xmlns:a16="http://schemas.microsoft.com/office/drawing/2014/main" id="{AFFCC88F-01DF-4DE1-8CD5-88631E3091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Szabadkézi sokszög 42">
              <a:extLst>
                <a:ext uri="{FF2B5EF4-FFF2-40B4-BE49-F238E27FC236}">
                  <a16:creationId xmlns="" xmlns:a16="http://schemas.microsoft.com/office/drawing/2014/main" id="{33EEC40B-E2CD-4BAC-94D6-85B7071422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Szabadkézi sokszög 43">
              <a:extLst>
                <a:ext uri="{FF2B5EF4-FFF2-40B4-BE49-F238E27FC236}">
                  <a16:creationId xmlns="" xmlns:a16="http://schemas.microsoft.com/office/drawing/2014/main" id="{3E0E9643-5C60-4933-BB1B-9A09057E72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Szabadkézi sokszög 44">
              <a:extLst>
                <a:ext uri="{FF2B5EF4-FFF2-40B4-BE49-F238E27FC236}">
                  <a16:creationId xmlns="" xmlns:a16="http://schemas.microsoft.com/office/drawing/2014/main" id="{94F86E92-9EC7-437C-946B-31E7C1C477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Téglalap 249">
              <a:extLst>
                <a:ext uri="{FF2B5EF4-FFF2-40B4-BE49-F238E27FC236}">
                  <a16:creationId xmlns="" xmlns:a16="http://schemas.microsoft.com/office/drawing/2014/main" id="{BE9A51BE-C514-46B5-ABA6-7E7C878F8E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1" name="Szabadkézi sokszög 46">
              <a:extLst>
                <a:ext uri="{FF2B5EF4-FFF2-40B4-BE49-F238E27FC236}">
                  <a16:creationId xmlns="" xmlns:a16="http://schemas.microsoft.com/office/drawing/2014/main" id="{8B255447-F0E9-4D96-A4B0-F9EDDE58A3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Szabadkézi sokszög 47">
              <a:extLst>
                <a:ext uri="{FF2B5EF4-FFF2-40B4-BE49-F238E27FC236}">
                  <a16:creationId xmlns="" xmlns:a16="http://schemas.microsoft.com/office/drawing/2014/main" id="{AFAC5F3A-3BE7-489E-A848-498B9995F1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Szabadkézi sokszög 48">
              <a:extLst>
                <a:ext uri="{FF2B5EF4-FFF2-40B4-BE49-F238E27FC236}">
                  <a16:creationId xmlns="" xmlns:a16="http://schemas.microsoft.com/office/drawing/2014/main" id="{A974E7AA-5EF3-4817-B0AE-4C1A784EE9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Szabadkézi sokszög 49">
              <a:extLst>
                <a:ext uri="{FF2B5EF4-FFF2-40B4-BE49-F238E27FC236}">
                  <a16:creationId xmlns="" xmlns:a16="http://schemas.microsoft.com/office/drawing/2014/main" id="{8AA54AC1-3E87-49C0-A594-87829A2CFF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Szabadkézi sokszög 50">
              <a:extLst>
                <a:ext uri="{FF2B5EF4-FFF2-40B4-BE49-F238E27FC236}">
                  <a16:creationId xmlns="" xmlns:a16="http://schemas.microsoft.com/office/drawing/2014/main" id="{CC237789-73BC-4BD9-BFE8-1325FA4B52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Szabadkézi sokszög 51">
              <a:extLst>
                <a:ext uri="{FF2B5EF4-FFF2-40B4-BE49-F238E27FC236}">
                  <a16:creationId xmlns="" xmlns:a16="http://schemas.microsoft.com/office/drawing/2014/main" id="{DCF4052D-CF62-47DC-991E-49D0BA908F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Szabadkézi sokszög 52">
              <a:extLst>
                <a:ext uri="{FF2B5EF4-FFF2-40B4-BE49-F238E27FC236}">
                  <a16:creationId xmlns="" xmlns:a16="http://schemas.microsoft.com/office/drawing/2014/main" id="{2ABD9104-C938-44F2-8622-8407A2593B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Szabadkézi sokszög 53">
              <a:extLst>
                <a:ext uri="{FF2B5EF4-FFF2-40B4-BE49-F238E27FC236}">
                  <a16:creationId xmlns="" xmlns:a16="http://schemas.microsoft.com/office/drawing/2014/main" id="{4AA18F60-3E86-4A5A-B82E-A79183ED36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Szabadkézi sokszög 54">
              <a:extLst>
                <a:ext uri="{FF2B5EF4-FFF2-40B4-BE49-F238E27FC236}">
                  <a16:creationId xmlns="" xmlns:a16="http://schemas.microsoft.com/office/drawing/2014/main" id="{0F34C941-6196-4937-99E5-14AAD23F28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Szabadkézi sokszög 55">
              <a:extLst>
                <a:ext uri="{FF2B5EF4-FFF2-40B4-BE49-F238E27FC236}">
                  <a16:creationId xmlns="" xmlns:a16="http://schemas.microsoft.com/office/drawing/2014/main" id="{60DB8A6C-23D7-4A88-BDCE-8FEC86A123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Szabadkézi sokszög 56">
              <a:extLst>
                <a:ext uri="{FF2B5EF4-FFF2-40B4-BE49-F238E27FC236}">
                  <a16:creationId xmlns="" xmlns:a16="http://schemas.microsoft.com/office/drawing/2014/main" id="{29F5F702-AEE6-4633-BB20-7A15C3A31F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Szabadkézi sokszög 57">
              <a:extLst>
                <a:ext uri="{FF2B5EF4-FFF2-40B4-BE49-F238E27FC236}">
                  <a16:creationId xmlns="" xmlns:a16="http://schemas.microsoft.com/office/drawing/2014/main" id="{F30C7A45-6890-4EA5-9F6B-E2AB4D04C5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Szabadkézi sokszög 58">
              <a:extLst>
                <a:ext uri="{FF2B5EF4-FFF2-40B4-BE49-F238E27FC236}">
                  <a16:creationId xmlns="" xmlns:a16="http://schemas.microsoft.com/office/drawing/2014/main" id="{F31A7373-F68A-485D-95DC-B53ACC7B5F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200" name="Tartalom helye 2" descr="Smart Art">
            <a:extLst>
              <a:ext uri="{FF2B5EF4-FFF2-40B4-BE49-F238E27FC236}">
                <a16:creationId xmlns="" xmlns:a16="http://schemas.microsoft.com/office/drawing/2014/main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696920"/>
              </p:ext>
            </p:extLst>
          </p:nvPr>
        </p:nvGraphicFramePr>
        <p:xfrm>
          <a:off x="7962518" y="2249487"/>
          <a:ext cx="3724657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0646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Etikusan élni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Mikor szabad másokról fényképet készítenünk?</a:t>
            </a:r>
          </a:p>
          <a:p>
            <a:r>
              <a:rPr lang="hu-HU" dirty="0"/>
              <a:t>Mikor szabad az elkészült fényképet megosztanunk?</a:t>
            </a:r>
          </a:p>
          <a:p>
            <a:r>
              <a:rPr lang="hu-HU" dirty="0"/>
              <a:t>Mondjunk példát olyan esetre, amikor nem etikus fényképet készíteni!</a:t>
            </a:r>
          </a:p>
          <a:p>
            <a:r>
              <a:rPr lang="hu-HU" dirty="0"/>
              <a:t>Mely fényképeket szabad felhasználnunk saját műveink részeként?</a:t>
            </a:r>
          </a:p>
          <a:p>
            <a:r>
              <a:rPr lang="hu-HU" dirty="0"/>
              <a:t>Mit nevezünk forrásmegjelölésnek?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341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pPr algn="ctr" rtl="0"/>
            <a:r>
              <a:rPr lang="hu-HU" dirty="0" smtClean="0"/>
              <a:t>A jegyzetet meg kell tanulni!</a:t>
            </a:r>
            <a:r>
              <a:rPr lang="hu-HU" dirty="0"/>
              <a:t>	</a:t>
            </a:r>
          </a:p>
        </p:txBody>
      </p:sp>
      <p:pic>
        <p:nvPicPr>
          <p:cNvPr id="6" name="Kép helyőrzője 5" descr="Áramkör">
            <a:extLst>
              <a:ext uri="{FF2B5EF4-FFF2-40B4-BE49-F238E27FC236}">
                <a16:creationId xmlns="" xmlns:a16="http://schemas.microsoft.com/office/drawing/2014/main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411" y="783406"/>
            <a:ext cx="9912354" cy="3299778"/>
          </a:xfrm>
        </p:spPr>
      </p:pic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41A79215-653F-4996-95E5-0FD4B247B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5124019"/>
            <a:ext cx="9910859" cy="1325941"/>
          </a:xfrm>
        </p:spPr>
        <p:txBody>
          <a:bodyPr rtlCol="0">
            <a:normAutofit/>
          </a:bodyPr>
          <a:lstStyle/>
          <a:p>
            <a:pPr algn="ctr" rtl="0"/>
            <a:r>
              <a:rPr lang="hu-HU" sz="2400" dirty="0" smtClean="0"/>
              <a:t>A </a:t>
            </a:r>
            <a:r>
              <a:rPr lang="hu-HU" sz="2400" dirty="0" err="1" smtClean="0"/>
              <a:t>hardverergonómia</a:t>
            </a:r>
            <a:r>
              <a:rPr lang="hu-HU" sz="2400" dirty="0" smtClean="0"/>
              <a:t> után röpdolgozat!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906540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70199" y="917520"/>
            <a:ext cx="9912355" cy="819355"/>
          </a:xfrm>
        </p:spPr>
        <p:txBody>
          <a:bodyPr/>
          <a:lstStyle/>
          <a:p>
            <a:r>
              <a:rPr lang="hu-HU" dirty="0" smtClean="0"/>
              <a:t>ismétlés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70199" y="1930060"/>
            <a:ext cx="9910859" cy="682472"/>
          </a:xfrm>
        </p:spPr>
        <p:txBody>
          <a:bodyPr/>
          <a:lstStyle/>
          <a:p>
            <a:r>
              <a:rPr lang="hu-HU" dirty="0"/>
              <a:t>https://www.nkp.hu/tankonyv/digitalis-kultura-7-nat2020/lecke_06_001</a:t>
            </a:r>
          </a:p>
        </p:txBody>
      </p:sp>
    </p:spTree>
    <p:extLst>
      <p:ext uri="{BB962C8B-B14F-4D97-AF65-F5344CB8AC3E}">
        <p14:creationId xmlns:p14="http://schemas.microsoft.com/office/powerpoint/2010/main" val="238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Ergonomikus </a:t>
            </a:r>
            <a:r>
              <a:rPr lang="hu-HU" b="1" dirty="0" smtClean="0"/>
              <a:t>munkakörnyezet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139869" y="645063"/>
            <a:ext cx="9912354" cy="3299778"/>
          </a:xfrm>
        </p:spPr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11088" t="18967" r="12291" b="12676"/>
          <a:stretch/>
        </p:blipFill>
        <p:spPr>
          <a:xfrm>
            <a:off x="2730322" y="645063"/>
            <a:ext cx="6496047" cy="347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9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E9F5BB-97DB-4160-B47A-8FCEBC4F46E5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71af3243-3dd4-4a8d-8c0d-dd76da1f02a5"/>
    <ds:schemaRef ds:uri="http://www.w3.org/XML/1998/namespace"/>
    <ds:schemaRef ds:uri="http://schemas.openxmlformats.org/package/2006/metadata/core-properties"/>
    <ds:schemaRef ds:uri="16c05727-aa75-4e4a-9b5f-8a80a116589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35D4F14-B0CC-4BD5-A6F5-6EB7AE97A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45AAC2-3D9B-47D1-B22C-F3D1B3D4D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arculat</Template>
  <TotalTime>0</TotalTime>
  <Words>165</Words>
  <Application>Microsoft Office PowerPoint</Application>
  <PresentationFormat>Szélesvásznú</PresentationFormat>
  <Paragraphs>42</Paragraphs>
  <Slides>13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Tw Cen MT</vt:lpstr>
      <vt:lpstr>Áramkör</vt:lpstr>
      <vt:lpstr>Ergonomikus operációs rendszer és ergonomikus szoftverek</vt:lpstr>
      <vt:lpstr>Az eszköz megválasztása</vt:lpstr>
      <vt:lpstr>Órajel: A digitális eszközök műveleti alapegysége.  A digitális áramkörök minden összetett műveletet apróbb részműveletek sorozataként hajtanak végre. Ezek a részműveletek között az órajel lépteti át az áramkört.</vt:lpstr>
      <vt:lpstr>processzor</vt:lpstr>
      <vt:lpstr>Ergonomikus szoftver</vt:lpstr>
      <vt:lpstr>Etikusan élni</vt:lpstr>
      <vt:lpstr>A jegyzetet meg kell tanulni! </vt:lpstr>
      <vt:lpstr>ismétlés</vt:lpstr>
      <vt:lpstr>Ergonomikus munkakörnyezet</vt:lpstr>
      <vt:lpstr>Megfelelő munkakörnyezet</vt:lpstr>
      <vt:lpstr>Billentyűzet, egér ergonómiája</vt:lpstr>
      <vt:lpstr>Legyen tartásod!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2023-02-06T08:52:13Z</dcterms:created>
  <dcterms:modified xsi:type="dcterms:W3CDTF">2023-02-17T09:13:11Z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