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90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08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48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2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62754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819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218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28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80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025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47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028281-8C65-4187-813A-348AB6C0067E}" type="datetimeFigureOut">
              <a:rPr lang="hu-HU" smtClean="0"/>
              <a:t>2025. 05. 12.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12C0AB-AA9C-44DE-82E1-A1E8C8A396A2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21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Online kommunikáció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39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 lépés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91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825" t="38000" r="22000" b="20400"/>
          <a:stretch/>
        </p:blipFill>
        <p:spPr>
          <a:xfrm>
            <a:off x="778442" y="1024128"/>
            <a:ext cx="10887924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3974" t="28933" r="22226" b="10800"/>
          <a:stretch/>
        </p:blipFill>
        <p:spPr>
          <a:xfrm>
            <a:off x="1883664" y="418962"/>
            <a:ext cx="7854696" cy="60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426" t="32801" r="22075" b="7866"/>
          <a:stretch/>
        </p:blipFill>
        <p:spPr>
          <a:xfrm>
            <a:off x="1354349" y="382385"/>
            <a:ext cx="9810476" cy="58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899" t="26134" r="22226" b="14399"/>
          <a:stretch/>
        </p:blipFill>
        <p:spPr>
          <a:xfrm>
            <a:off x="1251678" y="548640"/>
            <a:ext cx="9910579" cy="59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2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275" t="28400" r="22000" b="10934"/>
          <a:stretch/>
        </p:blipFill>
        <p:spPr>
          <a:xfrm>
            <a:off x="1143000" y="382385"/>
            <a:ext cx="10121564" cy="61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1900" t="29733" r="22300" b="10667"/>
          <a:stretch/>
        </p:blipFill>
        <p:spPr>
          <a:xfrm>
            <a:off x="1251678" y="336662"/>
            <a:ext cx="10062886" cy="60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125" t="37333" r="22375" b="18934"/>
          <a:stretch/>
        </p:blipFill>
        <p:spPr>
          <a:xfrm>
            <a:off x="923544" y="734584"/>
            <a:ext cx="11009376" cy="48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426" t="41333" r="22075" b="19067"/>
          <a:stretch/>
        </p:blipFill>
        <p:spPr>
          <a:xfrm>
            <a:off x="827345" y="1298448"/>
            <a:ext cx="11026987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200" t="27467" r="22301" b="17333"/>
          <a:stretch/>
        </p:blipFill>
        <p:spPr>
          <a:xfrm>
            <a:off x="794645" y="246889"/>
            <a:ext cx="11065124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Világháló = mindenkihez eljut, amit oda egyszer feltöltünk! </a:t>
            </a:r>
            <a:endParaRPr lang="hu-HU" dirty="0" smtClean="0"/>
          </a:p>
          <a:p>
            <a:r>
              <a:rPr lang="hu-HU" dirty="0" smtClean="0"/>
              <a:t>Vigyázz </a:t>
            </a:r>
            <a:r>
              <a:rPr lang="hu-HU" dirty="0"/>
              <a:t>milyen képeket raksz fel a közösségi oldalakra, vigyázz miket posztolsz ki! </a:t>
            </a:r>
            <a:endParaRPr lang="hu-HU" dirty="0" smtClean="0"/>
          </a:p>
          <a:p>
            <a:r>
              <a:rPr lang="hu-HU" dirty="0"/>
              <a:t>Minél személytelenebb elérhetőséget adj meg! </a:t>
            </a:r>
            <a:endParaRPr lang="hu-HU" dirty="0" smtClean="0"/>
          </a:p>
          <a:p>
            <a:r>
              <a:rPr lang="hu-HU" dirty="0" smtClean="0"/>
              <a:t>Soha </a:t>
            </a:r>
            <a:r>
              <a:rPr lang="hu-HU" dirty="0"/>
              <a:t>ne add meg a lakcímedet, telefonszámodat senkinek az interneten keresztül</a:t>
            </a:r>
            <a:r>
              <a:rPr lang="hu-HU" dirty="0" smtClean="0"/>
              <a:t>!</a:t>
            </a:r>
          </a:p>
          <a:p>
            <a:r>
              <a:rPr lang="hu-HU" dirty="0"/>
              <a:t>Mindig más regisztrációs nevet és jelszót használj! </a:t>
            </a:r>
          </a:p>
          <a:p>
            <a:r>
              <a:rPr lang="hu-HU" dirty="0" smtClean="0"/>
              <a:t>Soha </a:t>
            </a:r>
            <a:r>
              <a:rPr lang="hu-HU" dirty="0"/>
              <a:t>ne jelöld be a jelszó megjegyzése részt! </a:t>
            </a:r>
          </a:p>
          <a:p>
            <a:r>
              <a:rPr lang="hu-HU" dirty="0" smtClean="0"/>
              <a:t>Ne </a:t>
            </a:r>
            <a:r>
              <a:rPr lang="hu-HU" dirty="0"/>
              <a:t>használd a nevedet regisztrációs névként! 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95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124" t="27333" r="22751" b="12800"/>
          <a:stretch/>
        </p:blipFill>
        <p:spPr>
          <a:xfrm>
            <a:off x="1251678" y="382385"/>
            <a:ext cx="10148618" cy="61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4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34050" t="28133" r="22525" b="12400"/>
          <a:stretch/>
        </p:blipFill>
        <p:spPr>
          <a:xfrm>
            <a:off x="1874520" y="0"/>
            <a:ext cx="8540496" cy="65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31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</a:t>
            </a:r>
            <a:r>
              <a:rPr lang="hu-HU" dirty="0" err="1"/>
              <a:t>https</a:t>
            </a:r>
            <a:r>
              <a:rPr lang="hu-HU" dirty="0"/>
              <a:t>://</a:t>
            </a:r>
            <a:r>
              <a:rPr lang="hu-HU" dirty="0" err="1" smtClean="0"/>
              <a:t>baranyilaszlozsolt.com</a:t>
            </a:r>
            <a:r>
              <a:rPr lang="hu-HU" dirty="0" smtClean="0"/>
              <a:t>/digi.07/7.o_29_Online_1.pdf</a:t>
            </a:r>
          </a:p>
          <a:p>
            <a:r>
              <a:rPr lang="hu-HU" dirty="0" err="1"/>
              <a:t>chrome-extension</a:t>
            </a:r>
            <a:r>
              <a:rPr lang="hu-HU" dirty="0"/>
              <a:t>://</a:t>
            </a:r>
            <a:r>
              <a:rPr lang="hu-HU" dirty="0" err="1"/>
              <a:t>efaidnbmnnnibpcajpcglclefindmkaj</a:t>
            </a:r>
            <a:r>
              <a:rPr lang="hu-HU" dirty="0"/>
              <a:t>/</a:t>
            </a:r>
            <a:r>
              <a:rPr lang="hu-HU" dirty="0" err="1"/>
              <a:t>https</a:t>
            </a:r>
            <a:r>
              <a:rPr lang="hu-HU" dirty="0"/>
              <a:t>://</a:t>
            </a:r>
            <a:r>
              <a:rPr lang="hu-HU" dirty="0" err="1" smtClean="0"/>
              <a:t>baranyilaszlozsolt.com</a:t>
            </a:r>
            <a:r>
              <a:rPr lang="hu-HU" dirty="0" smtClean="0"/>
              <a:t>/</a:t>
            </a:r>
            <a:r>
              <a:rPr lang="hu-HU" dirty="0" err="1" smtClean="0"/>
              <a:t>erkolcstan</a:t>
            </a:r>
            <a:r>
              <a:rPr lang="hu-HU" dirty="0" smtClean="0"/>
              <a:t>_06/6.o_32_internetes_</a:t>
            </a:r>
            <a:r>
              <a:rPr lang="hu-HU" dirty="0" err="1" smtClean="0"/>
              <a:t>zaklatas.pdf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597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Letöltések alkalmával figyelj, hogy csak azokat a tartalmakat töltsd le, ami nem tilos, mert az illegális tartalom letöltését a törvény bünteti! </a:t>
            </a:r>
          </a:p>
          <a:p>
            <a:r>
              <a:rPr lang="hu-HU" dirty="0" smtClean="0"/>
              <a:t>Internet </a:t>
            </a:r>
            <a:r>
              <a:rPr lang="hu-HU" dirty="0"/>
              <a:t>kávézóban vagy </a:t>
            </a:r>
            <a:r>
              <a:rPr lang="hu-HU" dirty="0" err="1"/>
              <a:t>wifi</a:t>
            </a:r>
            <a:r>
              <a:rPr lang="hu-HU" dirty="0"/>
              <a:t> pontról ne intézz személyes ügyeket! </a:t>
            </a:r>
            <a:endParaRPr lang="hu-HU" dirty="0" smtClean="0"/>
          </a:p>
          <a:p>
            <a:r>
              <a:rPr lang="hu-HU" dirty="0"/>
              <a:t>Ne hagyd őrizetlenül a számítógépet és ne maradj bejelentkezve, amikor nyilvános helyen </a:t>
            </a:r>
            <a:r>
              <a:rPr lang="hu-HU" dirty="0" err="1"/>
              <a:t>chatelsz</a:t>
            </a:r>
            <a:r>
              <a:rPr lang="hu-HU" dirty="0"/>
              <a:t>, vagy belépsz a közösségi oldaladra! </a:t>
            </a:r>
            <a:endParaRPr lang="hu-HU" dirty="0" smtClean="0"/>
          </a:p>
          <a:p>
            <a:r>
              <a:rPr lang="hu-HU" dirty="0" smtClean="0"/>
              <a:t>Találkozót</a:t>
            </a:r>
            <a:r>
              <a:rPr lang="hu-HU" dirty="0"/>
              <a:t>, randevút ne beszélj meg! Ha mégis, akkor el kell mondanod a szüleidnek és fontos, hogy valaki elkísérjen! </a:t>
            </a:r>
            <a:endParaRPr lang="hu-HU" dirty="0" smtClean="0"/>
          </a:p>
          <a:p>
            <a:r>
              <a:rPr lang="hu-HU" dirty="0"/>
              <a:t>Képeket soha senkinek ne küldj át, mert bárki bármikor visszaélhet vele, akár zsarolhatnak is, illetve zaklathatnak miatta!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48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8 leggyakoribb hiba, amivel az internetező gyerekek veszélybe sodorják magukat: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</a:t>
            </a:r>
            <a:r>
              <a:rPr lang="hu-HU" dirty="0"/>
              <a:t>. Közzéteszik saját maguk vagy mások személyes adatait. </a:t>
            </a:r>
            <a:endParaRPr lang="hu-HU" dirty="0" smtClean="0"/>
          </a:p>
          <a:p>
            <a:r>
              <a:rPr lang="hu-HU" dirty="0" smtClean="0"/>
              <a:t>2</a:t>
            </a:r>
            <a:r>
              <a:rPr lang="hu-HU" dirty="0"/>
              <a:t>. Felelőtlenül megosztják jelszavaikat. </a:t>
            </a:r>
            <a:endParaRPr lang="hu-HU" dirty="0" smtClean="0"/>
          </a:p>
          <a:p>
            <a:r>
              <a:rPr lang="hu-HU" dirty="0" smtClean="0"/>
              <a:t>3</a:t>
            </a:r>
            <a:r>
              <a:rPr lang="hu-HU" dirty="0"/>
              <a:t>. Túlzott figyelmet kiváltó képeket közölnek magukról és másokról. </a:t>
            </a:r>
            <a:endParaRPr lang="hu-HU" dirty="0" smtClean="0"/>
          </a:p>
          <a:p>
            <a:r>
              <a:rPr lang="hu-HU" dirty="0" smtClean="0"/>
              <a:t>4</a:t>
            </a:r>
            <a:r>
              <a:rPr lang="hu-HU" dirty="0"/>
              <a:t>. Illegális tartalmakat töltenek fel / le. 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5. Azt </a:t>
            </a:r>
            <a:r>
              <a:rPr lang="hu-HU" dirty="0"/>
              <a:t>hiszik, hogy tevékenységük anonim az interneten. </a:t>
            </a:r>
            <a:endParaRPr lang="hu-HU" dirty="0" smtClean="0"/>
          </a:p>
          <a:p>
            <a:r>
              <a:rPr lang="hu-HU" dirty="0" smtClean="0"/>
              <a:t>6</a:t>
            </a:r>
            <a:r>
              <a:rPr lang="hu-HU" dirty="0"/>
              <a:t>. Levélszemetet nyitnak meg. </a:t>
            </a:r>
            <a:endParaRPr lang="hu-HU" dirty="0" smtClean="0"/>
          </a:p>
          <a:p>
            <a:r>
              <a:rPr lang="hu-HU" dirty="0" smtClean="0"/>
              <a:t>7</a:t>
            </a:r>
            <a:r>
              <a:rPr lang="hu-HU" dirty="0"/>
              <a:t>. Valótlan információkat továbbítanak anélkül, hogy meggyőződnének azok hitelességéről és aktualitásáról. </a:t>
            </a:r>
            <a:endParaRPr lang="hu-HU" dirty="0" smtClean="0"/>
          </a:p>
          <a:p>
            <a:r>
              <a:rPr lang="hu-HU" dirty="0" smtClean="0"/>
              <a:t>8</a:t>
            </a:r>
            <a:r>
              <a:rPr lang="hu-HU" dirty="0"/>
              <a:t>. Felelőtlenül </a:t>
            </a:r>
            <a:r>
              <a:rPr lang="hu-HU" dirty="0" err="1"/>
              <a:t>kattintanak</a:t>
            </a:r>
            <a:r>
              <a:rPr lang="hu-HU" dirty="0"/>
              <a:t> bármilyen linkre anélkül, hogy tudnák, biztonságos oldalra vezet-e. </a:t>
            </a:r>
          </a:p>
        </p:txBody>
      </p:sp>
    </p:spTree>
    <p:extLst>
      <p:ext uri="{BB962C8B-B14F-4D97-AF65-F5344CB8AC3E}">
        <p14:creationId xmlns:p14="http://schemas.microsoft.com/office/powerpoint/2010/main" val="139739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3831" t="31309" r="22625" b="15789"/>
          <a:stretch/>
        </p:blipFill>
        <p:spPr>
          <a:xfrm>
            <a:off x="221835" y="91439"/>
            <a:ext cx="1170922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3250" t="36133" r="23275" b="6800"/>
          <a:stretch/>
        </p:blipFill>
        <p:spPr>
          <a:xfrm>
            <a:off x="364029" y="0"/>
            <a:ext cx="11614611" cy="69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Internetes zaklatás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90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Bántalmazás formái: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6551" t="28267" r="22599" b="13867"/>
          <a:stretch/>
        </p:blipFill>
        <p:spPr>
          <a:xfrm>
            <a:off x="1975104" y="1107341"/>
            <a:ext cx="8778240" cy="56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6325" t="30932" r="22975" b="14534"/>
          <a:stretch/>
        </p:blipFill>
        <p:spPr>
          <a:xfrm>
            <a:off x="1386826" y="382385"/>
            <a:ext cx="10043174" cy="6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48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Kék–zöld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TM10001106[[fn=Jelvény]]</Template>
  <TotalTime>75</TotalTime>
  <Words>285</Words>
  <Application>Microsoft Office PowerPoint</Application>
  <PresentationFormat>Szélesvásznú</PresentationFormat>
  <Paragraphs>28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Badge</vt:lpstr>
      <vt:lpstr>Online kommunikáció</vt:lpstr>
      <vt:lpstr>PowerPoint bemutató</vt:lpstr>
      <vt:lpstr>PowerPoint bemutató</vt:lpstr>
      <vt:lpstr>A 8 leggyakoribb hiba, amivel az internetező gyerekek veszélybe sodorják magukat:</vt:lpstr>
      <vt:lpstr>PowerPoint bemutató</vt:lpstr>
      <vt:lpstr>PowerPoint bemutató</vt:lpstr>
      <vt:lpstr>Internetes zaklatás</vt:lpstr>
      <vt:lpstr>Bántalmazás formái:</vt:lpstr>
      <vt:lpstr>PowerPoint bemutató</vt:lpstr>
      <vt:lpstr>10 lépés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források: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kommunikáció</dc:title>
  <dc:creator>user</dc:creator>
  <cp:lastModifiedBy>user</cp:lastModifiedBy>
  <cp:revision>5</cp:revision>
  <dcterms:created xsi:type="dcterms:W3CDTF">2025-05-12T05:27:44Z</dcterms:created>
  <dcterms:modified xsi:type="dcterms:W3CDTF">2025-05-12T06:43:23Z</dcterms:modified>
</cp:coreProperties>
</file>