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69" r:id="rId4"/>
    <p:sldId id="270" r:id="rId5"/>
    <p:sldId id="261" r:id="rId6"/>
    <p:sldId id="260" r:id="rId7"/>
  </p:sldIdLst>
  <p:sldSz cx="12192000"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218759A-3D9E-4F72-9DA8-011A25297F3D}" type="datetime1">
              <a:rPr lang="hu-HU" smtClean="0"/>
              <a:pPr algn="r" rtl="0"/>
              <a:t>2023. 09. 19.</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hu-HU" smtClean="0"/>
              <a:pPr algn="r" rtl="0"/>
              <a:t>‹#›</a:t>
            </a:fld>
            <a:endParaRPr lang="hu-HU"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hu-HU" noProof="0"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3B39BDB-543C-4D4C-B80F-6DCB9B62A34D}" type="datetime1">
              <a:rPr lang="hu-HU" smtClean="0"/>
              <a:pPr/>
              <a:t>2023. 09. 19.</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HU" noProof="0" dirty="0" smtClean="0"/>
              <a:t>Mintaszöveg szerkesztése</a:t>
            </a:r>
          </a:p>
          <a:p>
            <a:pPr lvl="1" rtl="0"/>
            <a:r>
              <a:rPr lang="hu-HU" noProof="0" dirty="0" smtClean="0"/>
              <a:t>Második szint</a:t>
            </a:r>
          </a:p>
          <a:p>
            <a:pPr lvl="2" rtl="0"/>
            <a:r>
              <a:rPr lang="hu-HU" noProof="0" dirty="0" smtClean="0"/>
              <a:t>Harmadik szint</a:t>
            </a:r>
          </a:p>
          <a:p>
            <a:pPr lvl="3" rtl="0"/>
            <a:r>
              <a:rPr lang="hu-HU" noProof="0" dirty="0" smtClean="0"/>
              <a:t>Negyedik szint</a:t>
            </a:r>
          </a:p>
          <a:p>
            <a:pPr lvl="4" rtl="0"/>
            <a:r>
              <a:rPr lang="hu-HU" noProof="0" dirty="0" smtClean="0"/>
              <a:t>Ötödik szint</a:t>
            </a:r>
            <a:endParaRPr lang="hu-HU" noProof="0"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hu-HU" noProof="0"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935E2820-AFE1-45FA-949E-17BDB534E1DC}" type="slidenum">
              <a:rPr lang="hu-HU" smtClean="0"/>
              <a:pPr/>
              <a:t>‹#›</a:t>
            </a:fld>
            <a:endParaRPr lang="hu-HU"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935E2820-AFE1-45FA-949E-17BDB534E1DC}" type="slidenum">
              <a:rPr lang="hu-HU" smtClean="0"/>
              <a:t>1</a:t>
            </a:fld>
            <a:endParaRPr lang="hu-HU"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77542409-6A04-4DC6-AC3A-D3758287A8F2}" type="slidenum">
              <a:rPr lang="hu-HU" smtClean="0"/>
              <a:t>2</a:t>
            </a:fld>
            <a:endParaRPr lang="hu-HU"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935E2820-AFE1-45FA-949E-17BDB534E1DC}" type="slidenum">
              <a:rPr lang="hu-HU" smtClean="0"/>
              <a:t>3</a:t>
            </a:fld>
            <a:endParaRPr lang="hu-HU"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35E2820-AFE1-45FA-949E-17BDB534E1DC}" type="slidenum">
              <a:rPr lang="hu-HU" smtClean="0"/>
              <a:pPr/>
              <a:t>5</a:t>
            </a:fld>
            <a:endParaRPr lang="hu-HU" dirty="0"/>
          </a:p>
        </p:txBody>
      </p:sp>
    </p:spTree>
    <p:extLst>
      <p:ext uri="{BB962C8B-B14F-4D97-AF65-F5344CB8AC3E}">
        <p14:creationId xmlns:p14="http://schemas.microsoft.com/office/powerpoint/2010/main" val="403394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35E2820-AFE1-45FA-949E-17BDB534E1DC}" type="slidenum">
              <a:rPr lang="hu-HU" smtClean="0"/>
              <a:pPr/>
              <a:t>6</a:t>
            </a:fld>
            <a:endParaRPr lang="hu-HU" dirty="0"/>
          </a:p>
        </p:txBody>
      </p:sp>
    </p:spTree>
    <p:extLst>
      <p:ext uri="{BB962C8B-B14F-4D97-AF65-F5344CB8AC3E}">
        <p14:creationId xmlns:p14="http://schemas.microsoft.com/office/powerpoint/2010/main" val="3235344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hu-HU" noProof="0" smtClean="0"/>
              <a:t>Mintacím szerkesztése</a:t>
            </a:r>
            <a:endParaRPr lang="hu-HU" noProof="0" dirty="0"/>
          </a:p>
        </p:txBody>
      </p:sp>
      <p:sp>
        <p:nvSpPr>
          <p:cNvPr id="3" name="Alcím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hu-HU" noProof="0" smtClean="0"/>
              <a:t>Alcím mintájának szerkesztése</a:t>
            </a:r>
            <a:endParaRPr lang="hu-HU" noProof="0" dirty="0"/>
          </a:p>
        </p:txBody>
      </p:sp>
      <p:sp>
        <p:nvSpPr>
          <p:cNvPr id="8" name="Dátum helye 7"/>
          <p:cNvSpPr>
            <a:spLocks noGrp="1"/>
          </p:cNvSpPr>
          <p:nvPr>
            <p:ph type="dt" sz="half" idx="10"/>
          </p:nvPr>
        </p:nvSpPr>
        <p:spPr/>
        <p:txBody>
          <a:bodyPr rtlCol="0"/>
          <a:lstStyle>
            <a:lvl1pPr>
              <a:defRPr/>
            </a:lvl1pPr>
          </a:lstStyle>
          <a:p>
            <a:fld id="{9C70CC26-4400-40E4-966A-A9A1CA699F6E}" type="datetime1">
              <a:rPr lang="hu-HU" noProof="0" smtClean="0"/>
              <a:pPr/>
              <a:t>2023. 09. 19.</a:t>
            </a:fld>
            <a:endParaRPr lang="hu-HU" noProof="0" dirty="0"/>
          </a:p>
        </p:txBody>
      </p:sp>
      <p:sp>
        <p:nvSpPr>
          <p:cNvPr id="9" name="Élőláb helye 8"/>
          <p:cNvSpPr>
            <a:spLocks noGrp="1"/>
          </p:cNvSpPr>
          <p:nvPr>
            <p:ph type="ftr" sz="quarter" idx="11"/>
          </p:nvPr>
        </p:nvSpPr>
        <p:spPr/>
        <p:txBody>
          <a:bodyPr rtlCol="0"/>
          <a:lstStyle/>
          <a:p>
            <a:pPr rtl="0"/>
            <a:endParaRPr lang="hu-HU" noProof="0" dirty="0"/>
          </a:p>
        </p:txBody>
      </p:sp>
      <p:sp>
        <p:nvSpPr>
          <p:cNvPr id="10" name="Dia számának helye 9"/>
          <p:cNvSpPr>
            <a:spLocks noGrp="1"/>
          </p:cNvSpPr>
          <p:nvPr>
            <p:ph type="sldNum" sz="quarter" idx="12"/>
          </p:nvPr>
        </p:nvSpPr>
        <p:spPr/>
        <p:txBody>
          <a:bodyPr rtlCol="0"/>
          <a:lstStyle/>
          <a:p>
            <a:pPr rtl="0"/>
            <a:fld id="{8FDBFFB2-86D9-4B8F-A59A-553A60B94BBE}" type="slidenum">
              <a:rPr lang="hu-HU" noProof="0" smtClean="0"/>
              <a:pPr/>
              <a:t>‹#›</a:t>
            </a:fld>
            <a:endParaRPr lang="hu-HU" noProof="0"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Függőleges szöveg helye 2"/>
          <p:cNvSpPr>
            <a:spLocks noGrp="1"/>
          </p:cNvSpPr>
          <p:nvPr>
            <p:ph type="body" orient="vert" idx="1"/>
          </p:nvPr>
        </p:nvSpPr>
        <p:spPr/>
        <p:txBody>
          <a:bodyPr vert="eaVert"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Dátum helye 3"/>
          <p:cNvSpPr>
            <a:spLocks noGrp="1"/>
          </p:cNvSpPr>
          <p:nvPr>
            <p:ph type="dt" sz="half" idx="10"/>
          </p:nvPr>
        </p:nvSpPr>
        <p:spPr/>
        <p:txBody>
          <a:bodyPr rtlCol="0"/>
          <a:lstStyle>
            <a:lvl1pPr>
              <a:defRPr/>
            </a:lvl1pPr>
          </a:lstStyle>
          <a:p>
            <a:fld id="{B4862827-B525-40C5-A3D8-E6D89D0EB637}" type="datetime1">
              <a:rPr lang="hu-HU" noProof="0" smtClean="0"/>
              <a:pPr/>
              <a:t>2023. 09. 19.</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865014" y="304801"/>
            <a:ext cx="1715800" cy="5410200"/>
          </a:xfrm>
        </p:spPr>
        <p:txBody>
          <a:bodyPr vert="eaVert" rtlCol="0"/>
          <a:lstStyle/>
          <a:p>
            <a:pPr rtl="0"/>
            <a:r>
              <a:rPr lang="hu-HU" noProof="0" smtClean="0"/>
              <a:t>Mintacím szerkesztése</a:t>
            </a:r>
            <a:endParaRPr lang="hu-HU" noProof="0"/>
          </a:p>
        </p:txBody>
      </p:sp>
      <p:sp>
        <p:nvSpPr>
          <p:cNvPr id="3" name="Függőleges szöveg helye 2"/>
          <p:cNvSpPr>
            <a:spLocks noGrp="1"/>
          </p:cNvSpPr>
          <p:nvPr>
            <p:ph type="body" orient="vert" idx="1"/>
          </p:nvPr>
        </p:nvSpPr>
        <p:spPr>
          <a:xfrm>
            <a:off x="2209800" y="304801"/>
            <a:ext cx="7502814" cy="5410200"/>
          </a:xfrm>
        </p:spPr>
        <p:txBody>
          <a:bodyPr vert="eaVert"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Dátum helye 3"/>
          <p:cNvSpPr>
            <a:spLocks noGrp="1"/>
          </p:cNvSpPr>
          <p:nvPr>
            <p:ph type="dt" sz="half" idx="10"/>
          </p:nvPr>
        </p:nvSpPr>
        <p:spPr/>
        <p:txBody>
          <a:bodyPr rtlCol="0"/>
          <a:lstStyle>
            <a:lvl1pPr>
              <a:defRPr/>
            </a:lvl1pPr>
          </a:lstStyle>
          <a:p>
            <a:fld id="{93750BD0-EEF4-4D4D-9262-3DF71CB1A4D8}" type="datetime1">
              <a:rPr lang="hu-HU" noProof="0" smtClean="0"/>
              <a:pPr/>
              <a:t>2023. 09. 19.</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Tartalom helye 2"/>
          <p:cNvSpPr>
            <a:spLocks noGrp="1"/>
          </p:cNvSpPr>
          <p:nvPr>
            <p:ph idx="1"/>
          </p:nvPr>
        </p:nvSpPr>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Dátum helye 3"/>
          <p:cNvSpPr>
            <a:spLocks noGrp="1"/>
          </p:cNvSpPr>
          <p:nvPr>
            <p:ph type="dt" sz="half" idx="10"/>
          </p:nvPr>
        </p:nvSpPr>
        <p:spPr/>
        <p:txBody>
          <a:bodyPr rtlCol="0"/>
          <a:lstStyle>
            <a:lvl1pPr>
              <a:defRPr/>
            </a:lvl1pPr>
          </a:lstStyle>
          <a:p>
            <a:fld id="{5ED77D6A-477E-42BC-AF8C-5CAA549BA161}" type="datetime1">
              <a:rPr lang="hu-HU" noProof="0" smtClean="0"/>
              <a:pPr/>
              <a:t>2023. 09. 19.</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hu-HU" noProof="0" smtClean="0"/>
              <a:t>Mintacím szerkesztése</a:t>
            </a:r>
            <a:endParaRPr lang="hu-HU" noProof="0" dirty="0"/>
          </a:p>
        </p:txBody>
      </p:sp>
      <p:sp>
        <p:nvSpPr>
          <p:cNvPr id="3" name="Szöveg helye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lvl1pPr>
              <a:defRPr/>
            </a:lvl1pPr>
          </a:lstStyle>
          <a:p>
            <a:fld id="{DD595ABA-EF42-4511-8043-2031EBEF5005}" type="datetime1">
              <a:rPr lang="hu-HU" noProof="0" smtClean="0"/>
              <a:pPr/>
              <a:t>2023. 09. 19.</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Tartalom helye 2"/>
          <p:cNvSpPr>
            <a:spLocks noGrp="1"/>
          </p:cNvSpPr>
          <p:nvPr>
            <p:ph sz="half" idx="1"/>
          </p:nvPr>
        </p:nvSpPr>
        <p:spPr>
          <a:xfrm>
            <a:off x="2208213" y="1600200"/>
            <a:ext cx="4572000" cy="4114800"/>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Tartalom helye 3"/>
          <p:cNvSpPr>
            <a:spLocks noGrp="1"/>
          </p:cNvSpPr>
          <p:nvPr>
            <p:ph sz="half" idx="2"/>
          </p:nvPr>
        </p:nvSpPr>
        <p:spPr>
          <a:xfrm>
            <a:off x="7008813" y="1600200"/>
            <a:ext cx="4572000" cy="4114800"/>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5" name="Dátum helye 4"/>
          <p:cNvSpPr>
            <a:spLocks noGrp="1"/>
          </p:cNvSpPr>
          <p:nvPr>
            <p:ph type="dt" sz="half" idx="10"/>
          </p:nvPr>
        </p:nvSpPr>
        <p:spPr/>
        <p:txBody>
          <a:bodyPr rtlCol="0"/>
          <a:lstStyle>
            <a:lvl1pPr>
              <a:defRPr/>
            </a:lvl1pPr>
          </a:lstStyle>
          <a:p>
            <a:fld id="{E4008776-CEB5-486F-B5CF-215E474CC247}" type="datetime1">
              <a:rPr lang="hu-HU" noProof="0" smtClean="0"/>
              <a:pPr/>
              <a:t>2023. 09. 19.</a:t>
            </a:fld>
            <a:endParaRPr lang="hu-HU" noProof="0" dirty="0"/>
          </a:p>
        </p:txBody>
      </p:sp>
      <p:sp>
        <p:nvSpPr>
          <p:cNvPr id="6" name="Élőláb helye 5"/>
          <p:cNvSpPr>
            <a:spLocks noGrp="1"/>
          </p:cNvSpPr>
          <p:nvPr>
            <p:ph type="ftr" sz="quarter" idx="11"/>
          </p:nvPr>
        </p:nvSpPr>
        <p:spPr/>
        <p:txBody>
          <a:bodyPr rtlCol="0"/>
          <a:lstStyle/>
          <a:p>
            <a:pPr rtl="0"/>
            <a:endParaRPr lang="hu-HU" noProof="0" dirty="0"/>
          </a:p>
        </p:txBody>
      </p:sp>
      <p:sp>
        <p:nvSpPr>
          <p:cNvPr id="7" name="Dia számának helye 6"/>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Szöveg helye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noProof="0" smtClean="0"/>
              <a:t>Mintaszöveg szerkesztése</a:t>
            </a:r>
          </a:p>
        </p:txBody>
      </p:sp>
      <p:sp>
        <p:nvSpPr>
          <p:cNvPr id="4" name="Tartalom helye 3"/>
          <p:cNvSpPr>
            <a:spLocks noGrp="1"/>
          </p:cNvSpPr>
          <p:nvPr>
            <p:ph sz="half" idx="2"/>
          </p:nvPr>
        </p:nvSpPr>
        <p:spPr>
          <a:xfrm>
            <a:off x="2208213" y="2505075"/>
            <a:ext cx="4572000" cy="3337560"/>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5" name="Szöveg helye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noProof="0" smtClean="0"/>
              <a:t>Mintaszöveg szerkesztése</a:t>
            </a:r>
          </a:p>
        </p:txBody>
      </p:sp>
      <p:sp>
        <p:nvSpPr>
          <p:cNvPr id="6" name="Tartalom helye 5"/>
          <p:cNvSpPr>
            <a:spLocks noGrp="1"/>
          </p:cNvSpPr>
          <p:nvPr>
            <p:ph sz="quarter" idx="4"/>
          </p:nvPr>
        </p:nvSpPr>
        <p:spPr>
          <a:xfrm>
            <a:off x="7008813" y="2505075"/>
            <a:ext cx="4572000" cy="3337560"/>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7" name="Dátum helye 6"/>
          <p:cNvSpPr>
            <a:spLocks noGrp="1"/>
          </p:cNvSpPr>
          <p:nvPr>
            <p:ph type="dt" sz="half" idx="10"/>
          </p:nvPr>
        </p:nvSpPr>
        <p:spPr/>
        <p:txBody>
          <a:bodyPr rtlCol="0"/>
          <a:lstStyle>
            <a:lvl1pPr>
              <a:defRPr/>
            </a:lvl1pPr>
          </a:lstStyle>
          <a:p>
            <a:fld id="{6CA26265-6A36-44B0-91B2-E310A2C8DB02}" type="datetime1">
              <a:rPr lang="hu-HU" noProof="0" smtClean="0"/>
              <a:pPr/>
              <a:t>2023. 09. 19.</a:t>
            </a:fld>
            <a:endParaRPr lang="hu-HU" noProof="0" dirty="0"/>
          </a:p>
        </p:txBody>
      </p:sp>
      <p:sp>
        <p:nvSpPr>
          <p:cNvPr id="8" name="Élőláb helye 7"/>
          <p:cNvSpPr>
            <a:spLocks noGrp="1"/>
          </p:cNvSpPr>
          <p:nvPr>
            <p:ph type="ftr" sz="quarter" idx="11"/>
          </p:nvPr>
        </p:nvSpPr>
        <p:spPr/>
        <p:txBody>
          <a:bodyPr rtlCol="0"/>
          <a:lstStyle/>
          <a:p>
            <a:pPr rtl="0"/>
            <a:endParaRPr lang="hu-HU" noProof="0" dirty="0"/>
          </a:p>
        </p:txBody>
      </p:sp>
      <p:sp>
        <p:nvSpPr>
          <p:cNvPr id="9" name="Dia számának helye 8"/>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Dátum helye 2"/>
          <p:cNvSpPr>
            <a:spLocks noGrp="1"/>
          </p:cNvSpPr>
          <p:nvPr>
            <p:ph type="dt" sz="half" idx="10"/>
          </p:nvPr>
        </p:nvSpPr>
        <p:spPr/>
        <p:txBody>
          <a:bodyPr rtlCol="0"/>
          <a:lstStyle>
            <a:lvl1pPr>
              <a:defRPr/>
            </a:lvl1pPr>
          </a:lstStyle>
          <a:p>
            <a:fld id="{9DE362CC-192D-4C6C-8B5F-D5B0E3208115}" type="datetime1">
              <a:rPr lang="hu-HU" noProof="0" smtClean="0"/>
              <a:pPr/>
              <a:t>2023. 09. 19.</a:t>
            </a:fld>
            <a:endParaRPr lang="hu-HU" noProof="0" dirty="0"/>
          </a:p>
        </p:txBody>
      </p:sp>
      <p:sp>
        <p:nvSpPr>
          <p:cNvPr id="4" name="Élőláb helye 3"/>
          <p:cNvSpPr>
            <a:spLocks noGrp="1"/>
          </p:cNvSpPr>
          <p:nvPr>
            <p:ph type="ftr" sz="quarter" idx="11"/>
          </p:nvPr>
        </p:nvSpPr>
        <p:spPr/>
        <p:txBody>
          <a:bodyPr rtlCol="0"/>
          <a:lstStyle/>
          <a:p>
            <a:pPr rtl="0"/>
            <a:endParaRPr lang="hu-HU" noProof="0" dirty="0"/>
          </a:p>
        </p:txBody>
      </p:sp>
      <p:sp>
        <p:nvSpPr>
          <p:cNvPr id="5" name="Dia számának helye 4"/>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lvl1pPr>
              <a:defRPr/>
            </a:lvl1pPr>
          </a:lstStyle>
          <a:p>
            <a:fld id="{0E4FC83B-4085-4249-A78B-7BC4D790B763}" type="datetime1">
              <a:rPr lang="hu-HU" noProof="0" smtClean="0"/>
              <a:pPr/>
              <a:t>2023. 09. 19.</a:t>
            </a:fld>
            <a:endParaRPr lang="hu-HU" noProof="0" dirty="0"/>
          </a:p>
        </p:txBody>
      </p:sp>
      <p:sp>
        <p:nvSpPr>
          <p:cNvPr id="3" name="Élőláb helye 2"/>
          <p:cNvSpPr>
            <a:spLocks noGrp="1"/>
          </p:cNvSpPr>
          <p:nvPr>
            <p:ph type="ftr" sz="quarter" idx="11"/>
          </p:nvPr>
        </p:nvSpPr>
        <p:spPr/>
        <p:txBody>
          <a:bodyPr rtlCol="0"/>
          <a:lstStyle/>
          <a:p>
            <a:pPr rtl="0"/>
            <a:endParaRPr lang="hu-HU" noProof="0" dirty="0"/>
          </a:p>
        </p:txBody>
      </p:sp>
      <p:sp>
        <p:nvSpPr>
          <p:cNvPr id="4" name="Dia számának helye 3"/>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hu-HU" noProof="0" smtClean="0"/>
              <a:t>Mintacím szerkesztése</a:t>
            </a:r>
            <a:endParaRPr lang="hu-HU" noProof="0" dirty="0"/>
          </a:p>
        </p:txBody>
      </p:sp>
      <p:sp>
        <p:nvSpPr>
          <p:cNvPr id="3" name="Tartalom helye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Szöveg helye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hu-HU" noProof="0" smtClean="0"/>
              <a:t>Mintaszöveg szerkesztése</a:t>
            </a:r>
          </a:p>
        </p:txBody>
      </p:sp>
      <p:sp>
        <p:nvSpPr>
          <p:cNvPr id="5" name="Dátum helye 4"/>
          <p:cNvSpPr>
            <a:spLocks noGrp="1"/>
          </p:cNvSpPr>
          <p:nvPr>
            <p:ph type="dt" sz="half" idx="10"/>
          </p:nvPr>
        </p:nvSpPr>
        <p:spPr/>
        <p:txBody>
          <a:bodyPr rtlCol="0"/>
          <a:lstStyle>
            <a:lvl1pPr>
              <a:defRPr/>
            </a:lvl1pPr>
          </a:lstStyle>
          <a:p>
            <a:fld id="{2391EE89-59C7-43D5-9A0C-462EA80B8C96}" type="datetime1">
              <a:rPr lang="hu-HU" noProof="0" smtClean="0"/>
              <a:pPr/>
              <a:t>2023. 09. 19.</a:t>
            </a:fld>
            <a:endParaRPr lang="hu-HU" noProof="0" dirty="0"/>
          </a:p>
        </p:txBody>
      </p:sp>
      <p:sp>
        <p:nvSpPr>
          <p:cNvPr id="6" name="Élőláb helye 5"/>
          <p:cNvSpPr>
            <a:spLocks noGrp="1"/>
          </p:cNvSpPr>
          <p:nvPr>
            <p:ph type="ftr" sz="quarter" idx="11"/>
          </p:nvPr>
        </p:nvSpPr>
        <p:spPr/>
        <p:txBody>
          <a:bodyPr rtlCol="0"/>
          <a:lstStyle/>
          <a:p>
            <a:pPr rtl="0"/>
            <a:endParaRPr lang="hu-HU" noProof="0" dirty="0"/>
          </a:p>
        </p:txBody>
      </p:sp>
      <p:sp>
        <p:nvSpPr>
          <p:cNvPr id="7" name="Dia számának helye 6"/>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hu-HU" noProof="0" smtClean="0"/>
              <a:t>Mintacím szerkesztése</a:t>
            </a:r>
            <a:endParaRPr lang="hu-HU" noProof="0" dirty="0"/>
          </a:p>
        </p:txBody>
      </p:sp>
      <p:sp>
        <p:nvSpPr>
          <p:cNvPr id="8" name="Lekerekített téglalap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u-HU" noProof="0" smtClean="0"/>
              <a:t>Kép beszúrásához kattintson az ikonra</a:t>
            </a:r>
            <a:endParaRPr lang="hu-HU" noProof="0" dirty="0"/>
          </a:p>
        </p:txBody>
      </p:sp>
      <p:sp>
        <p:nvSpPr>
          <p:cNvPr id="4" name="Szöveg helye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hu-HU" noProof="0" smtClean="0"/>
              <a:t>Mintaszöveg szerkesztése</a:t>
            </a:r>
          </a:p>
        </p:txBody>
      </p:sp>
      <p:sp>
        <p:nvSpPr>
          <p:cNvPr id="5" name="Dátum helye 4"/>
          <p:cNvSpPr>
            <a:spLocks noGrp="1"/>
          </p:cNvSpPr>
          <p:nvPr>
            <p:ph type="dt" sz="half" idx="10"/>
          </p:nvPr>
        </p:nvSpPr>
        <p:spPr/>
        <p:txBody>
          <a:bodyPr rtlCol="0"/>
          <a:lstStyle>
            <a:lvl1pPr>
              <a:defRPr/>
            </a:lvl1pPr>
          </a:lstStyle>
          <a:p>
            <a:fld id="{50341801-7774-4DFD-8F33-896119CF1E35}" type="datetime1">
              <a:rPr lang="hu-HU" noProof="0" smtClean="0"/>
              <a:pPr/>
              <a:t>2023. 09. 19.</a:t>
            </a:fld>
            <a:endParaRPr lang="hu-HU" noProof="0" dirty="0"/>
          </a:p>
        </p:txBody>
      </p:sp>
      <p:sp>
        <p:nvSpPr>
          <p:cNvPr id="6" name="Élőláb helye 5"/>
          <p:cNvSpPr>
            <a:spLocks noGrp="1"/>
          </p:cNvSpPr>
          <p:nvPr>
            <p:ph type="ftr" sz="quarter" idx="11"/>
          </p:nvPr>
        </p:nvSpPr>
        <p:spPr/>
        <p:txBody>
          <a:bodyPr rtlCol="0"/>
          <a:lstStyle/>
          <a:p>
            <a:pPr rtl="0"/>
            <a:endParaRPr lang="hu-HU" noProof="0" dirty="0"/>
          </a:p>
        </p:txBody>
      </p:sp>
      <p:sp>
        <p:nvSpPr>
          <p:cNvPr id="7" name="Dia számának helye 6"/>
          <p:cNvSpPr>
            <a:spLocks noGrp="1"/>
          </p:cNvSpPr>
          <p:nvPr>
            <p:ph type="sldNum" sz="quarter" idx="12"/>
          </p:nvPr>
        </p:nvSpPr>
        <p:spPr/>
        <p:txBody>
          <a:bodyPr rtlCol="0"/>
          <a:lstStyle/>
          <a:p>
            <a:pPr rtl="0"/>
            <a:fld id="{8FDBFFB2-86D9-4B8F-A59A-553A60B94BBE}" type="slidenum">
              <a:rPr lang="hu-HU" noProof="0" smtClean="0"/>
              <a:t>‹#›</a:t>
            </a:fld>
            <a:endParaRPr lang="hu-HU" noProof="0"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hu-HU" noProof="0" dirty="0" smtClean="0"/>
              <a:t>Mintacím szerkesztése</a:t>
            </a:r>
            <a:endParaRPr lang="hu-HU" noProof="0" dirty="0"/>
          </a:p>
        </p:txBody>
      </p:sp>
      <p:sp>
        <p:nvSpPr>
          <p:cNvPr id="3" name="Szöveg helye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hu-HU" noProof="0" dirty="0" smtClean="0"/>
              <a:t>Mintaszöveg szerkesztése</a:t>
            </a:r>
          </a:p>
          <a:p>
            <a:pPr lvl="1" rtl="0"/>
            <a:r>
              <a:rPr lang="hu-HU" noProof="0" dirty="0" smtClean="0"/>
              <a:t>Második szint</a:t>
            </a:r>
          </a:p>
          <a:p>
            <a:pPr lvl="2" rtl="0"/>
            <a:r>
              <a:rPr lang="hu-HU" noProof="0" dirty="0" smtClean="0"/>
              <a:t>Harmadik szint</a:t>
            </a:r>
          </a:p>
          <a:p>
            <a:pPr lvl="3" rtl="0"/>
            <a:r>
              <a:rPr lang="hu-HU" noProof="0" dirty="0" smtClean="0"/>
              <a:t>Negyedik szint</a:t>
            </a:r>
          </a:p>
          <a:p>
            <a:pPr lvl="4" rtl="0"/>
            <a:r>
              <a:rPr lang="hu-HU" noProof="0" dirty="0" smtClean="0"/>
              <a:t>Ötödik szint</a:t>
            </a:r>
            <a:endParaRPr lang="hu-HU" noProof="0" dirty="0"/>
          </a:p>
        </p:txBody>
      </p:sp>
      <p:sp>
        <p:nvSpPr>
          <p:cNvPr id="4" name="Dátum helye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9C7298B0-62BB-4870-9E53-FACD32393CF9}" type="datetime1">
              <a:rPr lang="hu-HU" noProof="0" smtClean="0"/>
              <a:pPr/>
              <a:t>2023. 09. 19.</a:t>
            </a:fld>
            <a:endParaRPr lang="hu-HU" noProof="0" dirty="0"/>
          </a:p>
        </p:txBody>
      </p:sp>
      <p:sp>
        <p:nvSpPr>
          <p:cNvPr id="5" name="Élőláb helye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hu-HU" noProof="0" dirty="0"/>
          </a:p>
        </p:txBody>
      </p:sp>
      <p:sp>
        <p:nvSpPr>
          <p:cNvPr id="6" name="Dia számának helye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hu-HU" noProof="0" smtClean="0"/>
              <a:pPr/>
              <a:t>‹#›</a:t>
            </a:fld>
            <a:endParaRPr lang="hu-HU" noProof="0"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rtlCol="0"/>
          <a:lstStyle/>
          <a:p>
            <a:pPr rtl="0"/>
            <a:r>
              <a:rPr lang="hu" dirty="0" smtClean="0"/>
              <a:t>Adatvédelem az interneten</a:t>
            </a:r>
            <a:endParaRPr lang="hu" dirty="0"/>
          </a:p>
        </p:txBody>
      </p:sp>
      <p:sp>
        <p:nvSpPr>
          <p:cNvPr id="3" name="Alcím 2"/>
          <p:cNvSpPr>
            <a:spLocks noGrp="1"/>
          </p:cNvSpPr>
          <p:nvPr>
            <p:ph type="subTitle" idx="1"/>
          </p:nvPr>
        </p:nvSpPr>
        <p:spPr/>
        <p:txBody>
          <a:bodyPr rtlCol="0"/>
          <a:lstStyle/>
          <a:p>
            <a:pPr rtl="0"/>
            <a:r>
              <a:rPr lang="hu" dirty="0"/>
              <a:t>Alcím</a:t>
            </a:r>
          </a:p>
        </p:txBody>
      </p:sp>
    </p:spTree>
    <p:extLst>
      <p:ext uri="{BB962C8B-B14F-4D97-AF65-F5344CB8AC3E}">
        <p14:creationId xmlns:p14="http://schemas.microsoft.com/office/powerpoint/2010/main" val="3578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 dirty="0" smtClean="0"/>
              <a:t>Személyes adat:</a:t>
            </a:r>
            <a:endParaRPr lang="en-US" dirty="0"/>
          </a:p>
        </p:txBody>
      </p:sp>
      <p:sp>
        <p:nvSpPr>
          <p:cNvPr id="3" name="Tartalom helye 2"/>
          <p:cNvSpPr>
            <a:spLocks noGrp="1"/>
          </p:cNvSpPr>
          <p:nvPr>
            <p:ph idx="1"/>
          </p:nvPr>
        </p:nvSpPr>
        <p:spPr/>
        <p:txBody>
          <a:bodyPr rtlCol="0"/>
          <a:lstStyle/>
          <a:p>
            <a:r>
              <a:rPr lang="hu-HU" dirty="0"/>
              <a:t>Vannak olyan adatok, amelyek bennünket mint személyt azonosítanak (azaz megkülönböztetnek mindenki mástól). Ilyen adat</a:t>
            </a:r>
          </a:p>
          <a:p>
            <a:r>
              <a:rPr lang="hu-HU" dirty="0"/>
              <a:t>a nevünk,</a:t>
            </a:r>
          </a:p>
          <a:p>
            <a:r>
              <a:rPr lang="hu-HU" dirty="0"/>
              <a:t>az édesanyánk születési (régebbi kifejezéssel: leánykori) neve,</a:t>
            </a:r>
          </a:p>
          <a:p>
            <a:r>
              <a:rPr lang="hu-HU" dirty="0"/>
              <a:t>a személyi azonosító számunk,</a:t>
            </a:r>
          </a:p>
          <a:p>
            <a:r>
              <a:rPr lang="hu-HU" dirty="0"/>
              <a:t>a születésünk helye és ideje,</a:t>
            </a:r>
          </a:p>
          <a:p>
            <a:r>
              <a:rPr lang="hu-HU" dirty="0"/>
              <a:t>a társadalombiztosítási azonosító jelünk (taj), amelyet elsősorban orvosnál, gyógyszertárban használunk, és</a:t>
            </a:r>
          </a:p>
          <a:p>
            <a:r>
              <a:rPr lang="hu-HU" dirty="0"/>
              <a:t>az adószámunk.</a:t>
            </a:r>
          </a:p>
          <a:p>
            <a:pPr rtl="0"/>
            <a:endParaRPr lang="hu" dirty="0"/>
          </a:p>
        </p:txBody>
      </p:sp>
    </p:spTree>
    <p:extLst>
      <p:ext uri="{BB962C8B-B14F-4D97-AF65-F5344CB8AC3E}">
        <p14:creationId xmlns:p14="http://schemas.microsoft.com/office/powerpoint/2010/main" val="208392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 dirty="0" smtClean="0"/>
              <a:t>Adathalászat</a:t>
            </a:r>
            <a:endParaRPr lang="hu" dirty="0"/>
          </a:p>
        </p:txBody>
      </p:sp>
      <p:sp>
        <p:nvSpPr>
          <p:cNvPr id="3" name="Tartalom helye 2"/>
          <p:cNvSpPr>
            <a:spLocks noGrp="1"/>
          </p:cNvSpPr>
          <p:nvPr>
            <p:ph sz="half" idx="1"/>
          </p:nvPr>
        </p:nvSpPr>
        <p:spPr>
          <a:xfrm>
            <a:off x="475488" y="1600200"/>
            <a:ext cx="11448288" cy="4114800"/>
          </a:xfrm>
        </p:spPr>
        <p:txBody>
          <a:bodyPr rtlCol="0">
            <a:normAutofit/>
          </a:bodyPr>
          <a:lstStyle/>
          <a:p>
            <a:r>
              <a:rPr lang="hu-HU" dirty="0"/>
              <a:t>Gyakran készülnek olyan weboldalak, amelyeknek a kinézete a megtévesztésig hasonlít például egy közösségi oldalhoz, egy bankhoz, de a címe egyetlen betűben eltér az igaziétól. Hányan vesszük észre, hogy a böngésző címsorában nem </a:t>
            </a:r>
            <a:r>
              <a:rPr lang="hu-HU" i="1" dirty="0" err="1"/>
              <a:t>azenweboldalam.hu</a:t>
            </a:r>
            <a:r>
              <a:rPr lang="hu-HU" dirty="0"/>
              <a:t>, hanem </a:t>
            </a:r>
            <a:r>
              <a:rPr lang="hu-HU" i="1" dirty="0" err="1"/>
              <a:t>azenwebolbalam.hu</a:t>
            </a:r>
            <a:r>
              <a:rPr lang="hu-HU" dirty="0"/>
              <a:t> vagy </a:t>
            </a:r>
            <a:r>
              <a:rPr lang="hu-HU" i="1" dirty="0" err="1"/>
              <a:t>azenweboldalam.hr</a:t>
            </a:r>
            <a:r>
              <a:rPr lang="hu-HU" dirty="0"/>
              <a:t> szerepel? Ha egy hibás hivatkozás, egy elgépelés miatt nem a megfelelő weboldalra jutunk, de a kinézete megtéveszt bennünket, és megadjuk a felhasználónevünket és jelszavunkat, akkor már meg is történt a baj, mert a weboldal feljegyezte az adatokat. A nagyobb weboldalak úgy is küzdenek az ilyen kísérletek ellen, hogy az igazi címükhöz nagyon hasonló címeket is lefoglalják. (Ilyet látunk például, ha az egyik híres képmegosztó nevének utolsó betűjét „gépeljük el”.)</a:t>
            </a:r>
            <a:endParaRPr lang="en-US" dirty="0"/>
          </a:p>
        </p:txBody>
      </p:sp>
      <p:sp>
        <p:nvSpPr>
          <p:cNvPr id="4" name="Tartalom helye 3"/>
          <p:cNvSpPr>
            <a:spLocks noGrp="1"/>
          </p:cNvSpPr>
          <p:nvPr>
            <p:ph sz="half" idx="2"/>
          </p:nvPr>
        </p:nvSpPr>
        <p:spPr/>
        <p:txBody>
          <a:bodyPr>
            <a:normAutofit/>
          </a:bodyPr>
          <a:lstStyle/>
          <a:p>
            <a:endParaRPr lang="hu-HU" dirty="0" smtClean="0"/>
          </a:p>
          <a:p>
            <a:endParaRPr lang="hu-HU" dirty="0"/>
          </a:p>
        </p:txBody>
      </p:sp>
    </p:spTree>
    <p:extLst>
      <p:ext uri="{BB962C8B-B14F-4D97-AF65-F5344CB8AC3E}">
        <p14:creationId xmlns:p14="http://schemas.microsoft.com/office/powerpoint/2010/main" val="3866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211516" y="466344"/>
            <a:ext cx="9724707" cy="4114800"/>
          </a:xfrm>
        </p:spPr>
        <p:txBody>
          <a:bodyPr/>
          <a:lstStyle/>
          <a:p>
            <a:pPr marL="45720" indent="0">
              <a:buNone/>
            </a:pPr>
            <a:r>
              <a:rPr lang="hu-HU" dirty="0"/>
              <a:t>Nem szeretjük, ha a weboldalak </a:t>
            </a:r>
            <a:r>
              <a:rPr lang="hu-HU" dirty="0" err="1"/>
              <a:t>unos</a:t>
            </a:r>
            <a:r>
              <a:rPr lang="hu-HU" dirty="0"/>
              <a:t> untalan jelszót kérnek tőlünk. Ezért aztán a weboldalak a hozzáféréshez szükséges adatokat kis méretű fájlokban elmentetik a böngészőnkkel. Az ilyen fájlok neve süti, angolul </a:t>
            </a:r>
            <a:r>
              <a:rPr lang="hu-HU" dirty="0" err="1"/>
              <a:t>cookie</a:t>
            </a:r>
            <a:r>
              <a:rPr lang="hu-HU" dirty="0"/>
              <a:t>. Mód van arra is, hogy a jelszavunkat a böngésző tárolja. A weboldalak használata lényegesen kényelmesebbé válik, de ez azzal jár, hogy aki megszerzi a hozzáférést a számítógépünkhöz, a telefonunkhoz, az hozzáférhet sok internetes fiókunkhoz is. </a:t>
            </a:r>
            <a:endParaRPr lang="hu-HU" dirty="0"/>
          </a:p>
        </p:txBody>
      </p:sp>
      <p:sp>
        <p:nvSpPr>
          <p:cNvPr id="4" name="Tartalom helye 3"/>
          <p:cNvSpPr>
            <a:spLocks noGrp="1"/>
          </p:cNvSpPr>
          <p:nvPr>
            <p:ph sz="half" idx="2"/>
          </p:nvPr>
        </p:nvSpPr>
        <p:spPr/>
        <p:txBody>
          <a:bodyPr/>
          <a:lstStyle/>
          <a:p>
            <a:endParaRPr lang="hu-HU"/>
          </a:p>
        </p:txBody>
      </p:sp>
    </p:spTree>
    <p:extLst>
      <p:ext uri="{BB962C8B-B14F-4D97-AF65-F5344CB8AC3E}">
        <p14:creationId xmlns:p14="http://schemas.microsoft.com/office/powerpoint/2010/main" val="52266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 dirty="0" smtClean="0"/>
              <a:t>Inkognitó mód</a:t>
            </a:r>
            <a:endParaRPr lang="hu" dirty="0"/>
          </a:p>
        </p:txBody>
      </p:sp>
      <p:pic>
        <p:nvPicPr>
          <p:cNvPr id="5" name="Kép helye 4"/>
          <p:cNvPicPr>
            <a:picLocks noGrp="1" noChangeAspect="1"/>
          </p:cNvPicPr>
          <p:nvPr>
            <p:ph type="pic" idx="1"/>
          </p:nvPr>
        </p:nvPicPr>
        <p:blipFill rotWithShape="1">
          <a:blip r:embed="rId3"/>
          <a:srcRect l="22045" t="21033" r="23730" b="14167"/>
          <a:stretch/>
        </p:blipFill>
        <p:spPr>
          <a:xfrm>
            <a:off x="1425729" y="676878"/>
            <a:ext cx="6569971" cy="4416329"/>
          </a:xfrm>
          <a:prstGeom prst="rect">
            <a:avLst/>
          </a:prstGeom>
        </p:spPr>
      </p:pic>
      <p:sp>
        <p:nvSpPr>
          <p:cNvPr id="3" name="Szöveg helye 2"/>
          <p:cNvSpPr>
            <a:spLocks noGrp="1"/>
          </p:cNvSpPr>
          <p:nvPr>
            <p:ph type="body" sz="half" idx="2"/>
          </p:nvPr>
        </p:nvSpPr>
        <p:spPr/>
        <p:txBody>
          <a:bodyPr rtlCol="0"/>
          <a:lstStyle/>
          <a:p>
            <a:pPr rtl="0"/>
            <a:endParaRPr lang="hu" dirty="0"/>
          </a:p>
        </p:txBody>
      </p:sp>
    </p:spTree>
    <p:extLst>
      <p:ext uri="{BB962C8B-B14F-4D97-AF65-F5344CB8AC3E}">
        <p14:creationId xmlns:p14="http://schemas.microsoft.com/office/powerpoint/2010/main" val="160914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 dirty="0" smtClean="0"/>
              <a:t>Feladatok az nkp.hu oldalon</a:t>
            </a:r>
            <a:endParaRPr lang="hu" dirty="0"/>
          </a:p>
        </p:txBody>
      </p:sp>
      <p:sp>
        <p:nvSpPr>
          <p:cNvPr id="3" name="Szöveg helye 2"/>
          <p:cNvSpPr>
            <a:spLocks noGrp="1"/>
          </p:cNvSpPr>
          <p:nvPr>
            <p:ph type="body" idx="1"/>
          </p:nvPr>
        </p:nvSpPr>
        <p:spPr/>
        <p:txBody>
          <a:bodyPr rtlCol="0"/>
          <a:lstStyle/>
          <a:p>
            <a:r>
              <a:rPr lang="hu-HU" dirty="0"/>
              <a:t>https://www.nkp.hu/tankonyv/digitalis-kultura-7-nat2020/lecke_03_003</a:t>
            </a:r>
            <a:endParaRPr lang="hu" dirty="0"/>
          </a:p>
        </p:txBody>
      </p:sp>
    </p:spTree>
    <p:extLst>
      <p:ext uri="{BB962C8B-B14F-4D97-AF65-F5344CB8AC3E}">
        <p14:creationId xmlns:p14="http://schemas.microsoft.com/office/powerpoint/2010/main" val="4274568479"/>
      </p:ext>
    </p:extLst>
  </p:cSld>
  <p:clrMapOvr>
    <a:masterClrMapping/>
  </p:clrMapOvr>
</p:sld>
</file>

<file path=ppt/theme/theme1.xml><?xml version="1.0" encoding="utf-8"?>
<a:theme xmlns:a="http://schemas.openxmlformats.org/drawingml/2006/main" name="Játszó gyerekek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48_TF03461883_TF03461883.potx" id="{4470C823-0ABF-4C3F-888A-5D2CCB79A4E2}" vid="{16774E3D-88FF-4DB1-9D8E-4028D0D58933}"/>
    </a:ext>
  </a:extLst>
</a:theme>
</file>

<file path=ppt/theme/theme2.xml><?xml version="1.0" encoding="utf-8"?>
<a:theme xmlns:a="http://schemas.openxmlformats.org/drawingml/2006/main" name="Office-té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Játszó gyermekeket ábrázoló iskolai bemutató (rajzos illusztráció, szélesvásznú)</Template>
  <TotalTime>7</TotalTime>
  <Words>197</Words>
  <Application>Microsoft Office PowerPoint</Application>
  <PresentationFormat>Szélesvásznú</PresentationFormat>
  <Paragraphs>21</Paragraphs>
  <Slides>6</Slides>
  <Notes>5</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6</vt:i4>
      </vt:variant>
    </vt:vector>
  </HeadingPairs>
  <TitlesOfParts>
    <vt:vector size="9" baseType="lpstr">
      <vt:lpstr>Euphemia</vt:lpstr>
      <vt:lpstr>Wingdings</vt:lpstr>
      <vt:lpstr>Játszó gyerekek (16x9)</vt:lpstr>
      <vt:lpstr>Adatvédelem az interneten</vt:lpstr>
      <vt:lpstr>Személyes adat:</vt:lpstr>
      <vt:lpstr>Adathalászat</vt:lpstr>
      <vt:lpstr>PowerPoint bemutató</vt:lpstr>
      <vt:lpstr>Inkognitó mód</vt:lpstr>
      <vt:lpstr>Feladatok az nkp.hu oldalon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Adatvédelem az interneten</dc:title>
  <dc:creator>user</dc:creator>
  <cp:lastModifiedBy>user</cp:lastModifiedBy>
  <cp:revision>1</cp:revision>
  <dcterms:created xsi:type="dcterms:W3CDTF">2023-09-19T09:08:15Z</dcterms:created>
  <dcterms:modified xsi:type="dcterms:W3CDTF">2023-09-19T09:15:38Z</dcterms:modified>
</cp:coreProperties>
</file>