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9" r:id="rId3"/>
    <p:sldId id="260" r:id="rId4"/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F6EE328-6AFF-436B-881F-213D56084544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dirty="0"/>
              <a:t>11/21/2023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2E37674-C1BA-4107-9B06-6D4CAC3A3DF5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Scratch</a:t>
            </a:r>
            <a:r>
              <a:rPr lang="hu-HU" dirty="0" smtClean="0"/>
              <a:t> - alakzatok rajzolása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5179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Sokszögek rajzolása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69848" y="1596980"/>
            <a:ext cx="10058400" cy="4575220"/>
          </a:xfrm>
        </p:spPr>
        <p:txBody>
          <a:bodyPr>
            <a:noAutofit/>
          </a:bodyPr>
          <a:lstStyle/>
          <a:p>
            <a:r>
              <a:rPr lang="hu-HU" sz="3600" dirty="0" smtClean="0"/>
              <a:t>Algoritmusa:</a:t>
            </a:r>
          </a:p>
          <a:p>
            <a:pPr marL="0" indent="0">
              <a:buNone/>
            </a:pPr>
            <a:r>
              <a:rPr lang="hu-HU" sz="3600" dirty="0" smtClean="0"/>
              <a:t>	Algoritmus kezdete</a:t>
            </a:r>
          </a:p>
          <a:p>
            <a:pPr marL="0" indent="0">
              <a:buNone/>
            </a:pPr>
            <a:r>
              <a:rPr lang="hu-HU" sz="3600" dirty="0"/>
              <a:t>	</a:t>
            </a:r>
            <a:r>
              <a:rPr lang="hu-HU" sz="3600" dirty="0" smtClean="0"/>
              <a:t>	Ciklus N-szer</a:t>
            </a:r>
          </a:p>
          <a:p>
            <a:pPr marL="0" indent="0">
              <a:buNone/>
            </a:pPr>
            <a:r>
              <a:rPr lang="hu-HU" sz="3600" dirty="0"/>
              <a:t>	</a:t>
            </a:r>
            <a:r>
              <a:rPr lang="hu-HU" sz="3600" dirty="0" smtClean="0"/>
              <a:t>		Menj valamennyit!</a:t>
            </a:r>
          </a:p>
          <a:p>
            <a:pPr marL="0" indent="0">
              <a:buNone/>
            </a:pPr>
            <a:r>
              <a:rPr lang="hu-HU" sz="3600" dirty="0"/>
              <a:t>	</a:t>
            </a:r>
            <a:r>
              <a:rPr lang="hu-HU" sz="3600" dirty="0" smtClean="0"/>
              <a:t>		Fordulj 360/N</a:t>
            </a:r>
          </a:p>
          <a:p>
            <a:pPr marL="0" indent="0">
              <a:buNone/>
            </a:pPr>
            <a:r>
              <a:rPr lang="hu-HU" sz="3600" dirty="0"/>
              <a:t>	</a:t>
            </a:r>
            <a:r>
              <a:rPr lang="hu-HU" sz="3600" dirty="0" smtClean="0"/>
              <a:t>	Ciklus vége</a:t>
            </a:r>
          </a:p>
          <a:p>
            <a:pPr marL="0" indent="0">
              <a:buNone/>
            </a:pPr>
            <a:r>
              <a:rPr lang="hu-HU" sz="3600" dirty="0"/>
              <a:t>	</a:t>
            </a:r>
            <a:r>
              <a:rPr lang="hu-HU" sz="3600" dirty="0" smtClean="0"/>
              <a:t>Algoritmus vége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1947572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95606" y="266850"/>
            <a:ext cx="10058400" cy="4050792"/>
          </a:xfrm>
        </p:spPr>
        <p:txBody>
          <a:bodyPr>
            <a:normAutofit/>
          </a:bodyPr>
          <a:lstStyle/>
          <a:p>
            <a:r>
              <a:rPr lang="hu-HU" sz="3600" dirty="0" smtClean="0"/>
              <a:t>Programnyelven:</a:t>
            </a:r>
          </a:p>
          <a:p>
            <a:pPr marL="0" indent="0">
              <a:buNone/>
            </a:pPr>
            <a:r>
              <a:rPr lang="hu-HU" sz="3600" dirty="0"/>
              <a:t>	</a:t>
            </a:r>
            <a:r>
              <a:rPr lang="hu-HU" sz="3600" dirty="0" err="1" smtClean="0"/>
              <a:t>Ism</a:t>
            </a:r>
            <a:r>
              <a:rPr lang="hu-HU" sz="3600" dirty="0" smtClean="0"/>
              <a:t> N[e/h </a:t>
            </a:r>
            <a:r>
              <a:rPr lang="hu-HU" sz="3600" dirty="0" err="1" smtClean="0"/>
              <a:t>vm</a:t>
            </a:r>
            <a:r>
              <a:rPr lang="hu-HU" sz="3600" dirty="0" smtClean="0"/>
              <a:t> j/b 360/N]</a:t>
            </a:r>
          </a:p>
          <a:p>
            <a:pPr marL="0" indent="0">
              <a:buNone/>
            </a:pPr>
            <a:r>
              <a:rPr lang="hu-HU" sz="3600" dirty="0" smtClean="0"/>
              <a:t>Pl.: </a:t>
            </a:r>
            <a:r>
              <a:rPr lang="hu-HU" sz="3600" dirty="0" err="1" smtClean="0"/>
              <a:t>Ism</a:t>
            </a:r>
            <a:r>
              <a:rPr lang="hu-HU" sz="3600" dirty="0" smtClean="0"/>
              <a:t> 4[e 50 j 90]</a:t>
            </a:r>
            <a:endParaRPr lang="hu-HU" sz="36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82412" y="2498501"/>
            <a:ext cx="19191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Négyzetet </a:t>
            </a:r>
          </a:p>
          <a:p>
            <a:r>
              <a:rPr lang="hu-HU" sz="2800" dirty="0" smtClean="0"/>
              <a:t>rajzolunk</a:t>
            </a:r>
            <a:endParaRPr lang="hu-HU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2722393" y="4613882"/>
            <a:ext cx="3587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50 egység a nagysága</a:t>
            </a:r>
            <a:endParaRPr lang="hu-HU" sz="2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6186899" y="2867833"/>
            <a:ext cx="1685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360/4=90</a:t>
            </a:r>
            <a:endParaRPr lang="hu-HU" sz="28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2379778" y="3196627"/>
            <a:ext cx="1079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Előre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4516314" y="2854073"/>
            <a:ext cx="1237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jobbra</a:t>
            </a:r>
            <a:endParaRPr lang="hu-HU" sz="2800" dirty="0"/>
          </a:p>
        </p:txBody>
      </p:sp>
      <p:cxnSp>
        <p:nvCxnSpPr>
          <p:cNvPr id="10" name="Egyenes összekötő nyíllal 9"/>
          <p:cNvCxnSpPr>
            <a:stCxn id="4" idx="0"/>
          </p:cNvCxnSpPr>
          <p:nvPr/>
        </p:nvCxnSpPr>
        <p:spPr>
          <a:xfrm flipV="1">
            <a:off x="1441970" y="2086377"/>
            <a:ext cx="1477379" cy="41212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flipV="1">
            <a:off x="3014721" y="2069343"/>
            <a:ext cx="444200" cy="11272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V="1">
            <a:off x="3636855" y="2069344"/>
            <a:ext cx="278322" cy="270871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>
            <a:stCxn id="8" idx="0"/>
          </p:cNvCxnSpPr>
          <p:nvPr/>
        </p:nvCxnSpPr>
        <p:spPr>
          <a:xfrm flipH="1" flipV="1">
            <a:off x="4312348" y="2086377"/>
            <a:ext cx="822886" cy="76769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 flipH="1" flipV="1">
            <a:off x="4942776" y="2086378"/>
            <a:ext cx="2282272" cy="76769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églalap 22"/>
          <p:cNvSpPr/>
          <p:nvPr/>
        </p:nvSpPr>
        <p:spPr>
          <a:xfrm>
            <a:off x="8547438" y="796687"/>
            <a:ext cx="2991118" cy="2991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879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Bővítmény hozzáadása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0" t="75849" r="95327" b="18057"/>
          <a:stretch/>
        </p:blipFill>
        <p:spPr>
          <a:xfrm>
            <a:off x="3995928" y="2185415"/>
            <a:ext cx="3410712" cy="263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94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Négyzet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111" t="23937" r="43907" b="61166"/>
          <a:stretch/>
        </p:blipFill>
        <p:spPr>
          <a:xfrm>
            <a:off x="1069848" y="1847088"/>
            <a:ext cx="4087091" cy="2286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38625" t="43466" r="47050" b="20000"/>
          <a:stretch/>
        </p:blipFill>
        <p:spPr>
          <a:xfrm>
            <a:off x="7763256" y="256175"/>
            <a:ext cx="4123944" cy="591602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/>
          <a:srcRect l="78600" t="42134" r="16075" b="47999"/>
          <a:stretch/>
        </p:blipFill>
        <p:spPr>
          <a:xfrm>
            <a:off x="4064508" y="2990088"/>
            <a:ext cx="3698748" cy="385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2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betű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TM03090434[[fn=Fabetű]]</Template>
  <TotalTime>15</TotalTime>
  <Words>22</Words>
  <Application>Microsoft Office PowerPoint</Application>
  <PresentationFormat>Szélesvásznú</PresentationFormat>
  <Paragraphs>20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9" baseType="lpstr">
      <vt:lpstr>Georgia</vt:lpstr>
      <vt:lpstr>Trebuchet MS</vt:lpstr>
      <vt:lpstr>Wingdings</vt:lpstr>
      <vt:lpstr>Fabetű</vt:lpstr>
      <vt:lpstr>Scratch - alakzatok rajzolása</vt:lpstr>
      <vt:lpstr>Sokszögek rajzolása</vt:lpstr>
      <vt:lpstr>PowerPoint bemutató</vt:lpstr>
      <vt:lpstr>Bővítmény hozzáadása</vt:lpstr>
      <vt:lpstr>Négyzet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Scratch - alakzatok rajzolása</dc:title>
  <dc:creator>user</dc:creator>
  <cp:lastModifiedBy>Windows-felhasználó</cp:lastModifiedBy>
  <cp:revision>2</cp:revision>
  <dcterms:created xsi:type="dcterms:W3CDTF">2023-11-20T07:53:46Z</dcterms:created>
  <dcterms:modified xsi:type="dcterms:W3CDTF">2023-11-21T11:17:45Z</dcterms:modified>
</cp:coreProperties>
</file>