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2" autoAdjust="0"/>
    <p:restoredTop sz="94660"/>
  </p:normalViewPr>
  <p:slideViewPr>
    <p:cSldViewPr snapToGrid="0">
      <p:cViewPr varScale="1">
        <p:scale>
          <a:sx n="70" d="100"/>
          <a:sy n="70" d="100"/>
        </p:scale>
        <p:origin x="52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DAC301-54D2-4799-B51A-C52FF5FFD837}" type="datetimeFigureOut">
              <a:rPr lang="hu-HU" smtClean="0"/>
              <a:t>2023. 11. 15.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CACC39-85A9-4317-88E4-B81F1A2E6A8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919084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 smtClean="0"/>
              <a:t>https://studio.code.org/s/course2/lessons/3/levels/3</a:t>
            </a: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ACC39-85A9-4317-88E4-B81F1A2E6A81}" type="slidenum">
              <a:rPr lang="hu-HU" smtClean="0"/>
              <a:t>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712092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11/15/2023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áma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11/15/2023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dézet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11/15/2023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11/15/2023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11/15/2023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11/15/2023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11/15/2023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11/15/2023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11/15/2023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11/15/2023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11/15/2023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11/15/2023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11/15/2023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11/15/2023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11/15/2023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hu-HU" dirty="0" err="1" smtClean="0"/>
              <a:t>Ismétlés-Scratch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01473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z="4800" dirty="0" smtClean="0"/>
              <a:t>Algoritmus</a:t>
            </a:r>
            <a:r>
              <a:rPr lang="hu-HU" dirty="0" smtClean="0"/>
              <a:t>: 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10000" y="1417638"/>
            <a:ext cx="10554574" cy="36365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sz="4800" dirty="0" smtClean="0"/>
              <a:t>Valamely </a:t>
            </a:r>
            <a:r>
              <a:rPr lang="hu-HU" sz="4800" dirty="0" smtClean="0"/>
              <a:t>feladat </a:t>
            </a:r>
            <a:r>
              <a:rPr lang="hu-HU" sz="4800" dirty="0" smtClean="0"/>
              <a:t>elvégzéséhez szükséges véges számú lépések sorozata.</a:t>
            </a:r>
            <a:endParaRPr lang="hu-HU" sz="4800" dirty="0"/>
          </a:p>
        </p:txBody>
      </p:sp>
    </p:spTree>
    <p:extLst>
      <p:ext uri="{BB962C8B-B14F-4D97-AF65-F5344CB8AC3E}">
        <p14:creationId xmlns:p14="http://schemas.microsoft.com/office/powerpoint/2010/main" val="3088180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Algoritmus mondatszerű leírással: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dirty="0" smtClean="0"/>
              <a:t>	</a:t>
            </a:r>
            <a:r>
              <a:rPr lang="hu-HU" sz="3200" dirty="0" smtClean="0"/>
              <a:t>Program</a:t>
            </a:r>
          </a:p>
          <a:p>
            <a:pPr marL="457200" lvl="1" indent="0">
              <a:buNone/>
            </a:pPr>
            <a:r>
              <a:rPr lang="hu-HU" sz="3200" dirty="0" smtClean="0"/>
              <a:t>	Menj előre 2 lépést!</a:t>
            </a:r>
          </a:p>
          <a:p>
            <a:pPr marL="457200" lvl="1" indent="0">
              <a:buNone/>
            </a:pPr>
            <a:r>
              <a:rPr lang="hu-HU" sz="3200" dirty="0" smtClean="0"/>
              <a:t>	Fordulj jobbra 90 fokot!</a:t>
            </a:r>
          </a:p>
          <a:p>
            <a:pPr marL="457200" lvl="1" indent="0">
              <a:buNone/>
            </a:pPr>
            <a:r>
              <a:rPr lang="hu-HU" sz="3200" dirty="0" smtClean="0"/>
              <a:t>	Menj előre 1 lépést!</a:t>
            </a:r>
          </a:p>
          <a:p>
            <a:pPr marL="457200" lvl="1" indent="0">
              <a:buNone/>
            </a:pPr>
            <a:r>
              <a:rPr lang="hu-HU" sz="3200" dirty="0" smtClean="0"/>
              <a:t>Program vége</a:t>
            </a:r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 rotWithShape="1">
          <a:blip r:embed="rId3"/>
          <a:srcRect l="723" t="18592" r="79221" b="47605"/>
          <a:stretch/>
        </p:blipFill>
        <p:spPr>
          <a:xfrm>
            <a:off x="6761407" y="1417638"/>
            <a:ext cx="4713669" cy="4766630"/>
          </a:xfrm>
          <a:prstGeom prst="rect">
            <a:avLst/>
          </a:prstGeom>
        </p:spPr>
      </p:pic>
      <p:sp>
        <p:nvSpPr>
          <p:cNvPr id="5" name="Jobb oldali kapcsos zárójel 4"/>
          <p:cNvSpPr/>
          <p:nvPr/>
        </p:nvSpPr>
        <p:spPr>
          <a:xfrm>
            <a:off x="6426558" y="3155324"/>
            <a:ext cx="1352281" cy="1931831"/>
          </a:xfrm>
          <a:prstGeom prst="rightBrace">
            <a:avLst/>
          </a:prstGeom>
          <a:ln w="762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6" name="Szövegdoboz 5"/>
          <p:cNvSpPr txBox="1"/>
          <p:nvPr/>
        </p:nvSpPr>
        <p:spPr>
          <a:xfrm>
            <a:off x="7798008" y="3686599"/>
            <a:ext cx="264046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4000" dirty="0" smtClean="0"/>
              <a:t>utasítások</a:t>
            </a:r>
            <a:endParaRPr lang="hu-HU" sz="4000" dirty="0"/>
          </a:p>
        </p:txBody>
      </p:sp>
    </p:spTree>
    <p:extLst>
      <p:ext uri="{BB962C8B-B14F-4D97-AF65-F5344CB8AC3E}">
        <p14:creationId xmlns:p14="http://schemas.microsoft.com/office/powerpoint/2010/main" val="1003497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Algoritmus leírása folyamatábrával:</a:t>
            </a:r>
            <a:endParaRPr lang="hu-HU" dirty="0"/>
          </a:p>
        </p:txBody>
      </p:sp>
      <p:sp>
        <p:nvSpPr>
          <p:cNvPr id="4" name="Ellipszis 3"/>
          <p:cNvSpPr/>
          <p:nvPr/>
        </p:nvSpPr>
        <p:spPr>
          <a:xfrm>
            <a:off x="4456090" y="1973689"/>
            <a:ext cx="2034862" cy="72121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/>
              <a:t>Start</a:t>
            </a:r>
            <a:endParaRPr lang="hu-HU" dirty="0"/>
          </a:p>
        </p:txBody>
      </p:sp>
      <p:sp>
        <p:nvSpPr>
          <p:cNvPr id="5" name="Téglalap 4"/>
          <p:cNvSpPr/>
          <p:nvPr/>
        </p:nvSpPr>
        <p:spPr>
          <a:xfrm>
            <a:off x="3657600" y="2922546"/>
            <a:ext cx="3631842" cy="6568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/>
              <a:t>Menj előre 2 lépést!</a:t>
            </a:r>
            <a:endParaRPr lang="hu-HU" dirty="0"/>
          </a:p>
        </p:txBody>
      </p:sp>
      <p:sp>
        <p:nvSpPr>
          <p:cNvPr id="6" name="Téglalap 5"/>
          <p:cNvSpPr/>
          <p:nvPr/>
        </p:nvSpPr>
        <p:spPr>
          <a:xfrm>
            <a:off x="3657600" y="3896199"/>
            <a:ext cx="3631842" cy="6568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/>
              <a:t>Fordulj jobbra 90 fokot!</a:t>
            </a:r>
            <a:endParaRPr lang="hu-HU" dirty="0"/>
          </a:p>
        </p:txBody>
      </p:sp>
      <p:sp>
        <p:nvSpPr>
          <p:cNvPr id="7" name="Téglalap 6"/>
          <p:cNvSpPr/>
          <p:nvPr/>
        </p:nvSpPr>
        <p:spPr>
          <a:xfrm>
            <a:off x="3657600" y="4960682"/>
            <a:ext cx="3631842" cy="6568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/>
              <a:t>Menj előre 1 lépést!</a:t>
            </a:r>
            <a:endParaRPr lang="hu-HU" dirty="0"/>
          </a:p>
        </p:txBody>
      </p:sp>
      <p:sp>
        <p:nvSpPr>
          <p:cNvPr id="8" name="Ellipszis 7"/>
          <p:cNvSpPr/>
          <p:nvPr/>
        </p:nvSpPr>
        <p:spPr>
          <a:xfrm>
            <a:off x="4456090" y="5922135"/>
            <a:ext cx="2034862" cy="72121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/>
              <a:t> Vége</a:t>
            </a:r>
            <a:endParaRPr lang="hu-HU" dirty="0"/>
          </a:p>
        </p:txBody>
      </p:sp>
      <p:cxnSp>
        <p:nvCxnSpPr>
          <p:cNvPr id="10" name="Egyenes összekötő nyíllal 9"/>
          <p:cNvCxnSpPr>
            <a:stCxn id="4" idx="4"/>
            <a:endCxn id="5" idx="0"/>
          </p:cNvCxnSpPr>
          <p:nvPr/>
        </p:nvCxnSpPr>
        <p:spPr>
          <a:xfrm>
            <a:off x="5473521" y="2694906"/>
            <a:ext cx="0" cy="22764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Egyenes összekötő nyíllal 10"/>
          <p:cNvCxnSpPr>
            <a:endCxn id="6" idx="0"/>
          </p:cNvCxnSpPr>
          <p:nvPr/>
        </p:nvCxnSpPr>
        <p:spPr>
          <a:xfrm>
            <a:off x="5473521" y="3579368"/>
            <a:ext cx="0" cy="316831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Egyenes összekötő nyíllal 12"/>
          <p:cNvCxnSpPr>
            <a:endCxn id="7" idx="0"/>
          </p:cNvCxnSpPr>
          <p:nvPr/>
        </p:nvCxnSpPr>
        <p:spPr>
          <a:xfrm>
            <a:off x="5473521" y="4553021"/>
            <a:ext cx="0" cy="407661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Egyenes összekötő nyíllal 14"/>
          <p:cNvCxnSpPr>
            <a:endCxn id="8" idx="0"/>
          </p:cNvCxnSpPr>
          <p:nvPr/>
        </p:nvCxnSpPr>
        <p:spPr>
          <a:xfrm>
            <a:off x="5419859" y="5617504"/>
            <a:ext cx="53662" cy="304631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2418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Feladat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10000" y="932413"/>
            <a:ext cx="10554574" cy="36365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sz="4000" dirty="0" smtClean="0"/>
              <a:t>Készíts egy programot, amelyben egy állat legalább három ételt összegyűjt!</a:t>
            </a:r>
            <a:endParaRPr lang="hu-HU" sz="4000" dirty="0"/>
          </a:p>
        </p:txBody>
      </p:sp>
    </p:spTree>
    <p:extLst>
      <p:ext uri="{BB962C8B-B14F-4D97-AF65-F5344CB8AC3E}">
        <p14:creationId xmlns:p14="http://schemas.microsoft.com/office/powerpoint/2010/main" val="2162897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Jegyezhető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8664B0"/>
      </a:accent1>
      <a:accent2>
        <a:srgbClr val="D75BCD"/>
      </a:accent2>
      <a:accent3>
        <a:srgbClr val="E54D86"/>
      </a:accent3>
      <a:accent4>
        <a:srgbClr val="DE4547"/>
      </a:accent4>
      <a:accent5>
        <a:srgbClr val="F16E40"/>
      </a:accent5>
      <a:accent6>
        <a:srgbClr val="EB9C5A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7AF46513-5B0D-4B03-9323-32F3F0BFC9D6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Jegyezhető</Template>
  <TotalTime>51</TotalTime>
  <Words>56</Words>
  <Application>Microsoft Office PowerPoint</Application>
  <PresentationFormat>Szélesvásznú</PresentationFormat>
  <Paragraphs>20</Paragraphs>
  <Slides>5</Slides>
  <Notes>1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5</vt:i4>
      </vt:variant>
    </vt:vector>
  </HeadingPairs>
  <TitlesOfParts>
    <vt:vector size="9" baseType="lpstr">
      <vt:lpstr>Calibri</vt:lpstr>
      <vt:lpstr>Century Gothic</vt:lpstr>
      <vt:lpstr>Wingdings 2</vt:lpstr>
      <vt:lpstr>Jegyezhető</vt:lpstr>
      <vt:lpstr>Ismétlés-Scratch</vt:lpstr>
      <vt:lpstr>Algoritmus: </vt:lpstr>
      <vt:lpstr>Algoritmus mondatszerű leírással:</vt:lpstr>
      <vt:lpstr>Algoritmus leírása folyamatábrával:</vt:lpstr>
      <vt:lpstr>Feladat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Ismétlés-Scratch</dc:title>
  <dc:creator>Windows-felhasználó</dc:creator>
  <cp:lastModifiedBy>Windows-felhasználó</cp:lastModifiedBy>
  <cp:revision>4</cp:revision>
  <dcterms:created xsi:type="dcterms:W3CDTF">2023-11-14T11:04:36Z</dcterms:created>
  <dcterms:modified xsi:type="dcterms:W3CDTF">2023-11-15T10:35:12Z</dcterms:modified>
</cp:coreProperties>
</file>