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28" r:id="rId4"/>
  </p:sldMasterIdLst>
  <p:notesMasterIdLst>
    <p:notesMasterId r:id="rId11"/>
  </p:notesMasterIdLst>
  <p:handoutMasterIdLst>
    <p:handoutMasterId r:id="rId12"/>
  </p:handoutMasterIdLst>
  <p:sldIdLst>
    <p:sldId id="256" r:id="rId5"/>
    <p:sldId id="263" r:id="rId6"/>
    <p:sldId id="261" r:id="rId7"/>
    <p:sldId id="257" r:id="rId8"/>
    <p:sldId id="262" r:id="rId9"/>
    <p:sldId id="260" r:id="rId10"/>
  </p:sldIdLst>
  <p:sldSz cx="12192000" cy="6858000"/>
  <p:notesSz cx="6858000" cy="9144000"/>
  <p:defaultTextStyle>
    <a:defPPr rtl="0">
      <a:defRPr lang="h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5899" autoAdjust="0"/>
  </p:normalViewPr>
  <p:slideViewPr>
    <p:cSldViewPr snapToGrid="0">
      <p:cViewPr varScale="1">
        <p:scale>
          <a:sx n="71" d="100"/>
          <a:sy n="71" d="100"/>
        </p:scale>
        <p:origin x="396" y="60"/>
      </p:cViewPr>
      <p:guideLst/>
    </p:cSldViewPr>
  </p:slideViewPr>
  <p:notesTextViewPr>
    <p:cViewPr>
      <p:scale>
        <a:sx n="1" d="1"/>
        <a:sy n="1" d="1"/>
      </p:scale>
      <p:origin x="0" y="0"/>
    </p:cViewPr>
  </p:notesTextViewPr>
  <p:notesViewPr>
    <p:cSldViewPr snapToGrid="0">
      <p:cViewPr varScale="1">
        <p:scale>
          <a:sx n="77" d="100"/>
          <a:sy n="77" d="100"/>
        </p:scale>
        <p:origin x="381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432F4-5FDB-4518-9272-2F3934AC6AA2}"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rtlCol="0"/>
        <a:lstStyle/>
        <a:p>
          <a:pPr rtl="0"/>
          <a:endParaRPr lang="en-US"/>
        </a:p>
      </dgm:t>
    </dgm:pt>
    <dgm:pt modelId="{B633A646-2062-4841-AF18-847B074C6716}">
      <dgm:prSet/>
      <dgm:spPr/>
      <dgm:t>
        <a:bodyPr rtlCol="0"/>
        <a:lstStyle/>
        <a:p>
          <a:pPr rtl="0">
            <a:lnSpc>
              <a:spcPct val="100000"/>
            </a:lnSpc>
          </a:pPr>
          <a:endParaRPr lang="hu-HU" noProof="0" dirty="0">
            <a:solidFill>
              <a:schemeClr val="bg1"/>
            </a:solidFill>
            <a:effectLst>
              <a:glow rad="152400">
                <a:schemeClr val="bg1">
                  <a:alpha val="19000"/>
                </a:schemeClr>
              </a:glow>
            </a:effectLst>
          </a:endParaRPr>
        </a:p>
      </dgm:t>
    </dgm:pt>
    <dgm:pt modelId="{DB4A5689-BD48-4D3D-8017-D1E3C49B0DDB}" type="parTrans" cxnId="{56ADA02B-9055-4F39-B74D-2D556F11DDB6}">
      <dgm:prSet/>
      <dgm:spPr/>
      <dgm:t>
        <a:bodyPr rtlCol="0"/>
        <a:lstStyle/>
        <a:p>
          <a:pPr rtl="0"/>
          <a:endParaRPr lang="hu-HU" noProof="0" dirty="0">
            <a:solidFill>
              <a:schemeClr val="bg1"/>
            </a:solidFill>
            <a:effectLst>
              <a:glow rad="152400">
                <a:schemeClr val="bg1">
                  <a:alpha val="19000"/>
                </a:schemeClr>
              </a:glow>
            </a:effectLst>
          </a:endParaRPr>
        </a:p>
      </dgm:t>
    </dgm:pt>
    <dgm:pt modelId="{1397C75F-5FD8-4120-9A24-A246D042942B}" type="sibTrans" cxnId="{56ADA02B-9055-4F39-B74D-2D556F11DDB6}">
      <dgm:prSet/>
      <dgm:spPr/>
      <dgm:t>
        <a:bodyPr rtlCol="0"/>
        <a:lstStyle/>
        <a:p>
          <a:pPr rtl="0"/>
          <a:endParaRPr lang="hu-HU" noProof="0" dirty="0">
            <a:solidFill>
              <a:schemeClr val="bg1"/>
            </a:solidFill>
            <a:effectLst>
              <a:glow rad="152400">
                <a:schemeClr val="bg1">
                  <a:alpha val="19000"/>
                </a:schemeClr>
              </a:glow>
            </a:effectLst>
          </a:endParaRPr>
        </a:p>
      </dgm:t>
    </dgm:pt>
    <dgm:pt modelId="{14BC708E-A0A1-4102-88E4-E75128B4E51E}">
      <dgm:prSet/>
      <dgm:spPr/>
      <dgm:t>
        <a:bodyPr rtlCol="0"/>
        <a:lstStyle/>
        <a:p>
          <a:pPr rtl="0">
            <a:lnSpc>
              <a:spcPct val="100000"/>
            </a:lnSpc>
          </a:pPr>
          <a:endParaRPr lang="hu-HU" noProof="0" dirty="0">
            <a:solidFill>
              <a:schemeClr val="bg1"/>
            </a:solidFill>
            <a:effectLst>
              <a:glow rad="152400">
                <a:schemeClr val="bg1">
                  <a:alpha val="19000"/>
                </a:schemeClr>
              </a:glow>
            </a:effectLst>
          </a:endParaRPr>
        </a:p>
      </dgm:t>
    </dgm:pt>
    <dgm:pt modelId="{CF221EFF-354A-47A9-A498-1F0BBF01ECB8}" type="parTrans" cxnId="{EB9839C5-F324-41C4-8950-5284E09FB71E}">
      <dgm:prSet/>
      <dgm:spPr/>
      <dgm:t>
        <a:bodyPr rtlCol="0"/>
        <a:lstStyle/>
        <a:p>
          <a:pPr rtl="0"/>
          <a:endParaRPr lang="hu-HU" noProof="0" dirty="0">
            <a:solidFill>
              <a:schemeClr val="bg1"/>
            </a:solidFill>
            <a:effectLst>
              <a:glow rad="152400">
                <a:schemeClr val="bg1">
                  <a:alpha val="19000"/>
                </a:schemeClr>
              </a:glow>
            </a:effectLst>
          </a:endParaRPr>
        </a:p>
      </dgm:t>
    </dgm:pt>
    <dgm:pt modelId="{7519C821-85FB-4CA3-BEB5-E4BFBC529B83}" type="sibTrans" cxnId="{EB9839C5-F324-41C4-8950-5284E09FB71E}">
      <dgm:prSet/>
      <dgm:spPr/>
      <dgm:t>
        <a:bodyPr rtlCol="0"/>
        <a:lstStyle/>
        <a:p>
          <a:pPr rtl="0"/>
          <a:endParaRPr lang="hu-HU" noProof="0" dirty="0">
            <a:solidFill>
              <a:schemeClr val="bg1"/>
            </a:solidFill>
            <a:effectLst>
              <a:glow rad="152400">
                <a:schemeClr val="bg1">
                  <a:alpha val="19000"/>
                </a:schemeClr>
              </a:glow>
            </a:effectLst>
          </a:endParaRPr>
        </a:p>
      </dgm:t>
    </dgm:pt>
    <dgm:pt modelId="{C6D21269-399B-4BA2-8621-C7B9DA1E1B8F}">
      <dgm:prSet/>
      <dgm:spPr/>
      <dgm:t>
        <a:bodyPr rtlCol="0"/>
        <a:lstStyle/>
        <a:p>
          <a:pPr rtl="0">
            <a:lnSpc>
              <a:spcPct val="100000"/>
            </a:lnSpc>
          </a:pPr>
          <a:endParaRPr lang="hu-HU" noProof="0" dirty="0">
            <a:solidFill>
              <a:schemeClr val="bg1"/>
            </a:solidFill>
            <a:effectLst>
              <a:glow rad="152400">
                <a:schemeClr val="bg1">
                  <a:alpha val="19000"/>
                </a:schemeClr>
              </a:glow>
            </a:effectLst>
          </a:endParaRPr>
        </a:p>
      </dgm:t>
    </dgm:pt>
    <dgm:pt modelId="{AA3929B3-1058-4240-AD5D-9518D4976567}" type="parTrans" cxnId="{E4AD895B-72A4-4A6B-A7F4-C77A53EC51BC}">
      <dgm:prSet/>
      <dgm:spPr/>
      <dgm:t>
        <a:bodyPr rtlCol="0"/>
        <a:lstStyle/>
        <a:p>
          <a:pPr rtl="0"/>
          <a:endParaRPr lang="hu-HU" noProof="0" dirty="0">
            <a:solidFill>
              <a:schemeClr val="bg1"/>
            </a:solidFill>
            <a:effectLst>
              <a:glow rad="152400">
                <a:schemeClr val="bg1">
                  <a:alpha val="19000"/>
                </a:schemeClr>
              </a:glow>
            </a:effectLst>
          </a:endParaRPr>
        </a:p>
      </dgm:t>
    </dgm:pt>
    <dgm:pt modelId="{C79B0F2C-DDB4-44EB-89F7-717146B88B10}" type="sibTrans" cxnId="{E4AD895B-72A4-4A6B-A7F4-C77A53EC51BC}">
      <dgm:prSet/>
      <dgm:spPr/>
      <dgm:t>
        <a:bodyPr rtlCol="0"/>
        <a:lstStyle/>
        <a:p>
          <a:pPr rtl="0"/>
          <a:endParaRPr lang="hu-HU" noProof="0" dirty="0">
            <a:solidFill>
              <a:schemeClr val="bg1"/>
            </a:solidFill>
            <a:effectLst>
              <a:glow rad="152400">
                <a:schemeClr val="bg1">
                  <a:alpha val="19000"/>
                </a:schemeClr>
              </a:glow>
            </a:effectLst>
          </a:endParaRPr>
        </a:p>
      </dgm:t>
    </dgm:pt>
    <dgm:pt modelId="{D40A0249-41A7-44A6-A657-361E8C18FD42}" type="pres">
      <dgm:prSet presAssocID="{E1B432F4-5FDB-4518-9272-2F3934AC6AA2}" presName="root" presStyleCnt="0">
        <dgm:presLayoutVars>
          <dgm:dir/>
          <dgm:resizeHandles val="exact"/>
        </dgm:presLayoutVars>
      </dgm:prSet>
      <dgm:spPr/>
      <dgm:t>
        <a:bodyPr/>
        <a:lstStyle/>
        <a:p>
          <a:endParaRPr lang="hu-HU"/>
        </a:p>
      </dgm:t>
    </dgm:pt>
    <dgm:pt modelId="{7D1F47A2-8F6C-4C7F-B3B3-2100C986DE32}" type="pres">
      <dgm:prSet presAssocID="{B633A646-2062-4841-AF18-847B074C6716}" presName="compNode" presStyleCnt="0"/>
      <dgm:spPr/>
    </dgm:pt>
    <dgm:pt modelId="{EC4D957C-BFAC-446D-9573-48333BEC34E6}" type="pres">
      <dgm:prSet presAssocID="{B633A646-2062-4841-AF18-847B074C6716}" presName="bgRect" presStyleLbl="bgShp" presStyleIdx="0" presStyleCnt="3"/>
      <dgm:spPr>
        <a:prstGeom prst="rect">
          <a:avLst/>
        </a:prstGeom>
        <a:solidFill>
          <a:schemeClr val="tx1">
            <a:alpha val="70000"/>
          </a:schemeClr>
        </a:solidFill>
      </dgm:spPr>
    </dgm:pt>
    <dgm:pt modelId="{BE6B2CCF-B717-4C6F-9115-44EF0ECE6018}" type="pres">
      <dgm:prSet presAssocID="{B633A646-2062-4841-AF18-847B074C6716}" presName="iconRect" presStyleLbl="node1" presStyleIdx="0" presStyleCnt="3"/>
      <dgm:spPr/>
      <dgm:t>
        <a:bodyPr/>
        <a:lstStyle/>
        <a:p>
          <a:endParaRPr lang="hu-HU"/>
        </a:p>
      </dgm:t>
      <dgm:extLst/>
    </dgm:pt>
    <dgm:pt modelId="{95420642-092B-41B9-94FA-E0EC36F9AF7E}" type="pres">
      <dgm:prSet presAssocID="{B633A646-2062-4841-AF18-847B074C6716}" presName="spaceRect" presStyleCnt="0"/>
      <dgm:spPr/>
    </dgm:pt>
    <dgm:pt modelId="{C95AF6F0-F4DA-48FE-85EB-61ADFB42AA13}" type="pres">
      <dgm:prSet presAssocID="{B633A646-2062-4841-AF18-847B074C6716}" presName="parTx" presStyleLbl="revTx" presStyleIdx="0" presStyleCnt="3">
        <dgm:presLayoutVars>
          <dgm:chMax val="0"/>
          <dgm:chPref val="0"/>
        </dgm:presLayoutVars>
      </dgm:prSet>
      <dgm:spPr/>
      <dgm:t>
        <a:bodyPr/>
        <a:lstStyle/>
        <a:p>
          <a:endParaRPr lang="hu-HU"/>
        </a:p>
      </dgm:t>
    </dgm:pt>
    <dgm:pt modelId="{51DD96AA-8DD7-4B07-A561-5C9B41ACFA3C}" type="pres">
      <dgm:prSet presAssocID="{1397C75F-5FD8-4120-9A24-A246D042942B}" presName="sibTrans" presStyleCnt="0"/>
      <dgm:spPr/>
    </dgm:pt>
    <dgm:pt modelId="{38E06421-A6BB-4D10-8565-2812C2C5C6B3}" type="pres">
      <dgm:prSet presAssocID="{14BC708E-A0A1-4102-88E4-E75128B4E51E}" presName="compNode" presStyleCnt="0"/>
      <dgm:spPr/>
    </dgm:pt>
    <dgm:pt modelId="{79919C57-A32A-40F6-B106-B4E0CE644E4C}" type="pres">
      <dgm:prSet presAssocID="{14BC708E-A0A1-4102-88E4-E75128B4E51E}" presName="bgRect" presStyleLbl="bgShp" presStyleIdx="1" presStyleCnt="3"/>
      <dgm:spPr>
        <a:xfrm>
          <a:off x="0" y="1760029"/>
          <a:ext cx="5607050" cy="1407541"/>
        </a:xfrm>
        <a:prstGeom prst="rect">
          <a:avLst/>
        </a:prstGeom>
        <a:solidFill>
          <a:srgbClr val="000000">
            <a:alpha val="70000"/>
          </a:srgbClr>
        </a:solidFill>
        <a:ln>
          <a:noFill/>
        </a:ln>
        <a:effectLst/>
      </dgm:spPr>
    </dgm:pt>
    <dgm:pt modelId="{99FDF55F-B3E9-423D-AD21-A6446C5D7455}" type="pres">
      <dgm:prSet presAssocID="{14BC708E-A0A1-4102-88E4-E75128B4E51E}" presName="iconRect" presStyleLbl="node1" presStyleIdx="1" presStyleCnt="3" custScaleX="75132" custScaleY="75132"/>
      <dgm:spPr>
        <a:ln>
          <a:noFill/>
        </a:ln>
      </dgm:spPr>
      <dgm:t>
        <a:bodyPr/>
        <a:lstStyle/>
        <a:p>
          <a:endParaRPr lang="hu-HU"/>
        </a:p>
      </dgm:t>
      <dgm:extLst/>
    </dgm:pt>
    <dgm:pt modelId="{E98BD5F1-E6F1-491F-A8EE-6A9AD649521E}" type="pres">
      <dgm:prSet presAssocID="{14BC708E-A0A1-4102-88E4-E75128B4E51E}" presName="spaceRect" presStyleCnt="0"/>
      <dgm:spPr/>
    </dgm:pt>
    <dgm:pt modelId="{80F6AD63-74FB-40E4-9D40-4178AFD87F60}" type="pres">
      <dgm:prSet presAssocID="{14BC708E-A0A1-4102-88E4-E75128B4E51E}" presName="parTx" presStyleLbl="revTx" presStyleIdx="1" presStyleCnt="3">
        <dgm:presLayoutVars>
          <dgm:chMax val="0"/>
          <dgm:chPref val="0"/>
        </dgm:presLayoutVars>
      </dgm:prSet>
      <dgm:spPr/>
      <dgm:t>
        <a:bodyPr/>
        <a:lstStyle/>
        <a:p>
          <a:endParaRPr lang="hu-HU"/>
        </a:p>
      </dgm:t>
    </dgm:pt>
    <dgm:pt modelId="{1375F890-B8F8-4966-ABCD-B672FD4512B7}" type="pres">
      <dgm:prSet presAssocID="{7519C821-85FB-4CA3-BEB5-E4BFBC529B83}" presName="sibTrans" presStyleCnt="0"/>
      <dgm:spPr/>
    </dgm:pt>
    <dgm:pt modelId="{9887B295-B446-4B8E-AEA4-76754DE9DD89}" type="pres">
      <dgm:prSet presAssocID="{C6D21269-399B-4BA2-8621-C7B9DA1E1B8F}" presName="compNode" presStyleCnt="0"/>
      <dgm:spPr/>
    </dgm:pt>
    <dgm:pt modelId="{436A8B1C-2D30-44BB-9150-7099503C8960}" type="pres">
      <dgm:prSet presAssocID="{C6D21269-399B-4BA2-8621-C7B9DA1E1B8F}" presName="bgRect" presStyleLbl="bgShp" presStyleIdx="2" presStyleCnt="3"/>
      <dgm:spPr>
        <a:xfrm>
          <a:off x="0" y="3519456"/>
          <a:ext cx="5607050" cy="1407541"/>
        </a:xfrm>
        <a:prstGeom prst="rect">
          <a:avLst/>
        </a:prstGeom>
        <a:solidFill>
          <a:srgbClr val="000000">
            <a:alpha val="70000"/>
          </a:srgbClr>
        </a:solidFill>
        <a:ln>
          <a:noFill/>
        </a:ln>
        <a:effectLst/>
      </dgm:spPr>
    </dgm:pt>
    <dgm:pt modelId="{1A8B8B62-3037-4506-89D7-28710774070B}" type="pres">
      <dgm:prSet presAssocID="{C6D21269-399B-4BA2-8621-C7B9DA1E1B8F}" presName="iconRect" presStyleLbl="node1" presStyleIdx="2" presStyleCnt="3" custScaleX="68302" custScaleY="68302"/>
      <dgm:spPr>
        <a:ln>
          <a:noFill/>
        </a:ln>
      </dgm:spPr>
      <dgm:t>
        <a:bodyPr/>
        <a:lstStyle/>
        <a:p>
          <a:endParaRPr lang="hu-HU"/>
        </a:p>
      </dgm:t>
      <dgm:extLst/>
    </dgm:pt>
    <dgm:pt modelId="{2FFC6342-A780-4396-8FAC-8E7FAE77A6E2}" type="pres">
      <dgm:prSet presAssocID="{C6D21269-399B-4BA2-8621-C7B9DA1E1B8F}" presName="spaceRect" presStyleCnt="0"/>
      <dgm:spPr/>
    </dgm:pt>
    <dgm:pt modelId="{D5847293-6F0A-4807-B203-585610F4F535}" type="pres">
      <dgm:prSet presAssocID="{C6D21269-399B-4BA2-8621-C7B9DA1E1B8F}" presName="parTx" presStyleLbl="revTx" presStyleIdx="2" presStyleCnt="3">
        <dgm:presLayoutVars>
          <dgm:chMax val="0"/>
          <dgm:chPref val="0"/>
        </dgm:presLayoutVars>
      </dgm:prSet>
      <dgm:spPr/>
      <dgm:t>
        <a:bodyPr/>
        <a:lstStyle/>
        <a:p>
          <a:endParaRPr lang="hu-HU"/>
        </a:p>
      </dgm:t>
    </dgm:pt>
  </dgm:ptLst>
  <dgm:cxnLst>
    <dgm:cxn modelId="{EB9839C5-F324-41C4-8950-5284E09FB71E}" srcId="{E1B432F4-5FDB-4518-9272-2F3934AC6AA2}" destId="{14BC708E-A0A1-4102-88E4-E75128B4E51E}" srcOrd="1" destOrd="0" parTransId="{CF221EFF-354A-47A9-A498-1F0BBF01ECB8}" sibTransId="{7519C821-85FB-4CA3-BEB5-E4BFBC529B83}"/>
    <dgm:cxn modelId="{3E6B7CA5-EBA4-48C1-A48C-B9BCBCE8CF1E}" type="presOf" srcId="{14BC708E-A0A1-4102-88E4-E75128B4E51E}" destId="{80F6AD63-74FB-40E4-9D40-4178AFD87F60}" srcOrd="0" destOrd="0" presId="urn:microsoft.com/office/officeart/2018/2/layout/IconVerticalSolidList"/>
    <dgm:cxn modelId="{56ADA02B-9055-4F39-B74D-2D556F11DDB6}" srcId="{E1B432F4-5FDB-4518-9272-2F3934AC6AA2}" destId="{B633A646-2062-4841-AF18-847B074C6716}" srcOrd="0" destOrd="0" parTransId="{DB4A5689-BD48-4D3D-8017-D1E3C49B0DDB}" sibTransId="{1397C75F-5FD8-4120-9A24-A246D042942B}"/>
    <dgm:cxn modelId="{EEAA52FF-E4A1-49BD-9B1E-000F5AABCD8E}" type="presOf" srcId="{B633A646-2062-4841-AF18-847B074C6716}" destId="{C95AF6F0-F4DA-48FE-85EB-61ADFB42AA13}" srcOrd="0" destOrd="0" presId="urn:microsoft.com/office/officeart/2018/2/layout/IconVerticalSolidList"/>
    <dgm:cxn modelId="{3905E0BC-71EE-4610-827E-655844CE3113}" type="presOf" srcId="{C6D21269-399B-4BA2-8621-C7B9DA1E1B8F}" destId="{D5847293-6F0A-4807-B203-585610F4F535}" srcOrd="0" destOrd="0" presId="urn:microsoft.com/office/officeart/2018/2/layout/IconVerticalSolidList"/>
    <dgm:cxn modelId="{9C176326-2BDF-4E92-BD6C-4BCBC882ACEA}" type="presOf" srcId="{E1B432F4-5FDB-4518-9272-2F3934AC6AA2}" destId="{D40A0249-41A7-44A6-A657-361E8C18FD42}" srcOrd="0" destOrd="0" presId="urn:microsoft.com/office/officeart/2018/2/layout/IconVerticalSolidList"/>
    <dgm:cxn modelId="{E4AD895B-72A4-4A6B-A7F4-C77A53EC51BC}" srcId="{E1B432F4-5FDB-4518-9272-2F3934AC6AA2}" destId="{C6D21269-399B-4BA2-8621-C7B9DA1E1B8F}" srcOrd="2" destOrd="0" parTransId="{AA3929B3-1058-4240-AD5D-9518D4976567}" sibTransId="{C79B0F2C-DDB4-44EB-89F7-717146B88B10}"/>
    <dgm:cxn modelId="{C3FF57AE-FB3C-49DE-82B3-0A61FA5DDA91}" type="presParOf" srcId="{D40A0249-41A7-44A6-A657-361E8C18FD42}" destId="{7D1F47A2-8F6C-4C7F-B3B3-2100C986DE32}" srcOrd="0" destOrd="0" presId="urn:microsoft.com/office/officeart/2018/2/layout/IconVerticalSolidList"/>
    <dgm:cxn modelId="{39AD4461-2A0A-410E-8C25-0B475A3D2CD5}" type="presParOf" srcId="{7D1F47A2-8F6C-4C7F-B3B3-2100C986DE32}" destId="{EC4D957C-BFAC-446D-9573-48333BEC34E6}" srcOrd="0" destOrd="0" presId="urn:microsoft.com/office/officeart/2018/2/layout/IconVerticalSolidList"/>
    <dgm:cxn modelId="{F9297396-8F77-4FD5-AAFB-AB3160B70B42}" type="presParOf" srcId="{7D1F47A2-8F6C-4C7F-B3B3-2100C986DE32}" destId="{BE6B2CCF-B717-4C6F-9115-44EF0ECE6018}" srcOrd="1" destOrd="0" presId="urn:microsoft.com/office/officeart/2018/2/layout/IconVerticalSolidList"/>
    <dgm:cxn modelId="{D1AB3CE4-FE44-4177-86CC-B147232F3BD0}" type="presParOf" srcId="{7D1F47A2-8F6C-4C7F-B3B3-2100C986DE32}" destId="{95420642-092B-41B9-94FA-E0EC36F9AF7E}" srcOrd="2" destOrd="0" presId="urn:microsoft.com/office/officeart/2018/2/layout/IconVerticalSolidList"/>
    <dgm:cxn modelId="{1E58CE55-32AF-4065-B1F7-2380412F2F02}" type="presParOf" srcId="{7D1F47A2-8F6C-4C7F-B3B3-2100C986DE32}" destId="{C95AF6F0-F4DA-48FE-85EB-61ADFB42AA13}" srcOrd="3" destOrd="0" presId="urn:microsoft.com/office/officeart/2018/2/layout/IconVerticalSolidList"/>
    <dgm:cxn modelId="{9D6ACACB-1091-40ED-952B-C2E92FA564C6}" type="presParOf" srcId="{D40A0249-41A7-44A6-A657-361E8C18FD42}" destId="{51DD96AA-8DD7-4B07-A561-5C9B41ACFA3C}" srcOrd="1" destOrd="0" presId="urn:microsoft.com/office/officeart/2018/2/layout/IconVerticalSolidList"/>
    <dgm:cxn modelId="{A0B092F8-3BF3-4C70-95B1-0A0764FD7131}" type="presParOf" srcId="{D40A0249-41A7-44A6-A657-361E8C18FD42}" destId="{38E06421-A6BB-4D10-8565-2812C2C5C6B3}" srcOrd="2" destOrd="0" presId="urn:microsoft.com/office/officeart/2018/2/layout/IconVerticalSolidList"/>
    <dgm:cxn modelId="{8C5E5818-6931-4902-AE43-414551022BCD}" type="presParOf" srcId="{38E06421-A6BB-4D10-8565-2812C2C5C6B3}" destId="{79919C57-A32A-40F6-B106-B4E0CE644E4C}" srcOrd="0" destOrd="0" presId="urn:microsoft.com/office/officeart/2018/2/layout/IconVerticalSolidList"/>
    <dgm:cxn modelId="{117B7A1C-7A05-4787-8474-79753887F4C2}" type="presParOf" srcId="{38E06421-A6BB-4D10-8565-2812C2C5C6B3}" destId="{99FDF55F-B3E9-423D-AD21-A6446C5D7455}" srcOrd="1" destOrd="0" presId="urn:microsoft.com/office/officeart/2018/2/layout/IconVerticalSolidList"/>
    <dgm:cxn modelId="{82818524-92E6-4F27-A68D-3BE1571532DC}" type="presParOf" srcId="{38E06421-A6BB-4D10-8565-2812C2C5C6B3}" destId="{E98BD5F1-E6F1-491F-A8EE-6A9AD649521E}" srcOrd="2" destOrd="0" presId="urn:microsoft.com/office/officeart/2018/2/layout/IconVerticalSolidList"/>
    <dgm:cxn modelId="{0A438607-8D9F-471A-B9F9-D903D7FA2B52}" type="presParOf" srcId="{38E06421-A6BB-4D10-8565-2812C2C5C6B3}" destId="{80F6AD63-74FB-40E4-9D40-4178AFD87F60}" srcOrd="3" destOrd="0" presId="urn:microsoft.com/office/officeart/2018/2/layout/IconVerticalSolidList"/>
    <dgm:cxn modelId="{E18EE60B-8650-4B85-8C8A-B807B9148FC8}" type="presParOf" srcId="{D40A0249-41A7-44A6-A657-361E8C18FD42}" destId="{1375F890-B8F8-4966-ABCD-B672FD4512B7}" srcOrd="3" destOrd="0" presId="urn:microsoft.com/office/officeart/2018/2/layout/IconVerticalSolidList"/>
    <dgm:cxn modelId="{F370D9F7-088E-4B78-8272-0E311B15486B}" type="presParOf" srcId="{D40A0249-41A7-44A6-A657-361E8C18FD42}" destId="{9887B295-B446-4B8E-AEA4-76754DE9DD89}" srcOrd="4" destOrd="0" presId="urn:microsoft.com/office/officeart/2018/2/layout/IconVerticalSolidList"/>
    <dgm:cxn modelId="{968D7DEE-AF0E-4BA0-9080-0C524E005C39}" type="presParOf" srcId="{9887B295-B446-4B8E-AEA4-76754DE9DD89}" destId="{436A8B1C-2D30-44BB-9150-7099503C8960}" srcOrd="0" destOrd="0" presId="urn:microsoft.com/office/officeart/2018/2/layout/IconVerticalSolidList"/>
    <dgm:cxn modelId="{CE4D3AA4-D0A5-472B-A6D2-E2D35A5DE21A}" type="presParOf" srcId="{9887B295-B446-4B8E-AEA4-76754DE9DD89}" destId="{1A8B8B62-3037-4506-89D7-28710774070B}" srcOrd="1" destOrd="0" presId="urn:microsoft.com/office/officeart/2018/2/layout/IconVerticalSolidList"/>
    <dgm:cxn modelId="{C939EEF1-F0C3-4C00-83D5-BE315DAD62D3}" type="presParOf" srcId="{9887B295-B446-4B8E-AEA4-76754DE9DD89}" destId="{2FFC6342-A780-4396-8FAC-8E7FAE77A6E2}" srcOrd="2" destOrd="0" presId="urn:microsoft.com/office/officeart/2018/2/layout/IconVerticalSolidList"/>
    <dgm:cxn modelId="{1493C073-EB9E-467F-8BBD-604D0CFE685E}" type="presParOf" srcId="{9887B295-B446-4B8E-AEA4-76754DE9DD89}" destId="{D5847293-6F0A-4807-B203-585610F4F53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D957C-BFAC-446D-9573-48333BEC34E6}">
      <dsp:nvSpPr>
        <dsp:cNvPr id="0" name=""/>
        <dsp:cNvSpPr/>
      </dsp:nvSpPr>
      <dsp:spPr>
        <a:xfrm>
          <a:off x="0" y="601"/>
          <a:ext cx="5607050" cy="1407541"/>
        </a:xfrm>
        <a:prstGeom prst="rect">
          <a:avLst/>
        </a:prstGeom>
        <a:solidFill>
          <a:schemeClr val="tx1">
            <a:alpha val="70000"/>
          </a:schemeClr>
        </a:solidFill>
        <a:ln>
          <a:noFill/>
        </a:ln>
        <a:effectLst/>
      </dsp:spPr>
      <dsp:style>
        <a:lnRef idx="0">
          <a:scrgbClr r="0" g="0" b="0"/>
        </a:lnRef>
        <a:fillRef idx="1">
          <a:scrgbClr r="0" g="0" b="0"/>
        </a:fillRef>
        <a:effectRef idx="2">
          <a:scrgbClr r="0" g="0" b="0"/>
        </a:effectRef>
        <a:fontRef idx="minor"/>
      </dsp:style>
    </dsp:sp>
    <dsp:sp modelId="{BE6B2CCF-B717-4C6F-9115-44EF0ECE6018}">
      <dsp:nvSpPr>
        <dsp:cNvPr id="0" name=""/>
        <dsp:cNvSpPr/>
      </dsp:nvSpPr>
      <dsp:spPr>
        <a:xfrm>
          <a:off x="425781" y="317298"/>
          <a:ext cx="774148" cy="774148"/>
        </a:xfrm>
        <a:prstGeom prst="rect">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95AF6F0-F4DA-48FE-85EB-61ADFB42AA13}">
      <dsp:nvSpPr>
        <dsp:cNvPr id="0" name=""/>
        <dsp:cNvSpPr/>
      </dsp:nvSpPr>
      <dsp:spPr>
        <a:xfrm>
          <a:off x="1625711" y="601"/>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rtlCol="0" anchor="ctr" anchorCtr="0">
          <a:noAutofit/>
        </a:bodyPr>
        <a:lstStyle/>
        <a:p>
          <a:pPr lvl="0" algn="l" defTabSz="1111250" rtl="0">
            <a:lnSpc>
              <a:spcPct val="100000"/>
            </a:lnSpc>
            <a:spcBef>
              <a:spcPct val="0"/>
            </a:spcBef>
            <a:spcAft>
              <a:spcPct val="35000"/>
            </a:spcAft>
          </a:pPr>
          <a:endParaRPr lang="hu-HU" sz="2500" kern="1200" noProof="0" dirty="0">
            <a:solidFill>
              <a:schemeClr val="bg1"/>
            </a:solidFill>
            <a:effectLst>
              <a:glow rad="152400">
                <a:schemeClr val="bg1">
                  <a:alpha val="19000"/>
                </a:schemeClr>
              </a:glow>
            </a:effectLst>
          </a:endParaRPr>
        </a:p>
      </dsp:txBody>
      <dsp:txXfrm>
        <a:off x="1625711" y="601"/>
        <a:ext cx="3981338" cy="1407541"/>
      </dsp:txXfrm>
    </dsp:sp>
    <dsp:sp modelId="{79919C57-A32A-40F6-B106-B4E0CE644E4C}">
      <dsp:nvSpPr>
        <dsp:cNvPr id="0" name=""/>
        <dsp:cNvSpPr/>
      </dsp:nvSpPr>
      <dsp:spPr>
        <a:xfrm>
          <a:off x="0" y="1760029"/>
          <a:ext cx="5607050" cy="1407541"/>
        </a:xfrm>
        <a:prstGeom prst="rect">
          <a:avLst/>
        </a:prstGeom>
        <a:solidFill>
          <a:srgbClr val="000000">
            <a:alpha val="70000"/>
          </a:srgbClr>
        </a:solidFill>
        <a:ln>
          <a:noFill/>
        </a:ln>
        <a:effectLst/>
      </dsp:spPr>
      <dsp:style>
        <a:lnRef idx="0">
          <a:scrgbClr r="0" g="0" b="0"/>
        </a:lnRef>
        <a:fillRef idx="1">
          <a:scrgbClr r="0" g="0" b="0"/>
        </a:fillRef>
        <a:effectRef idx="2">
          <a:scrgbClr r="0" g="0" b="0"/>
        </a:effectRef>
        <a:fontRef idx="minor"/>
      </dsp:style>
    </dsp:sp>
    <dsp:sp modelId="{99FDF55F-B3E9-423D-AD21-A6446C5D7455}">
      <dsp:nvSpPr>
        <dsp:cNvPr id="0" name=""/>
        <dsp:cNvSpPr/>
      </dsp:nvSpPr>
      <dsp:spPr>
        <a:xfrm>
          <a:off x="522039" y="2172983"/>
          <a:ext cx="581632" cy="581632"/>
        </a:xfrm>
        <a:prstGeom prst="rect">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0F6AD63-74FB-40E4-9D40-4178AFD87F60}">
      <dsp:nvSpPr>
        <dsp:cNvPr id="0" name=""/>
        <dsp:cNvSpPr/>
      </dsp:nvSpPr>
      <dsp:spPr>
        <a:xfrm>
          <a:off x="1625711" y="1760029"/>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rtlCol="0" anchor="ctr" anchorCtr="0">
          <a:noAutofit/>
        </a:bodyPr>
        <a:lstStyle/>
        <a:p>
          <a:pPr lvl="0" algn="l" defTabSz="1111250" rtl="0">
            <a:lnSpc>
              <a:spcPct val="100000"/>
            </a:lnSpc>
            <a:spcBef>
              <a:spcPct val="0"/>
            </a:spcBef>
            <a:spcAft>
              <a:spcPct val="35000"/>
            </a:spcAft>
          </a:pPr>
          <a:endParaRPr lang="hu-HU" sz="2500" kern="1200" noProof="0" dirty="0">
            <a:solidFill>
              <a:schemeClr val="bg1"/>
            </a:solidFill>
            <a:effectLst>
              <a:glow rad="152400">
                <a:schemeClr val="bg1">
                  <a:alpha val="19000"/>
                </a:schemeClr>
              </a:glow>
            </a:effectLst>
          </a:endParaRPr>
        </a:p>
      </dsp:txBody>
      <dsp:txXfrm>
        <a:off x="1625711" y="1760029"/>
        <a:ext cx="3981338" cy="1407541"/>
      </dsp:txXfrm>
    </dsp:sp>
    <dsp:sp modelId="{436A8B1C-2D30-44BB-9150-7099503C8960}">
      <dsp:nvSpPr>
        <dsp:cNvPr id="0" name=""/>
        <dsp:cNvSpPr/>
      </dsp:nvSpPr>
      <dsp:spPr>
        <a:xfrm>
          <a:off x="0" y="3519456"/>
          <a:ext cx="5607050" cy="1407541"/>
        </a:xfrm>
        <a:prstGeom prst="rect">
          <a:avLst/>
        </a:prstGeom>
        <a:solidFill>
          <a:srgbClr val="000000">
            <a:alpha val="70000"/>
          </a:srgbClr>
        </a:solidFill>
        <a:ln>
          <a:noFill/>
        </a:ln>
        <a:effectLst/>
      </dsp:spPr>
      <dsp:style>
        <a:lnRef idx="0">
          <a:scrgbClr r="0" g="0" b="0"/>
        </a:lnRef>
        <a:fillRef idx="1">
          <a:scrgbClr r="0" g="0" b="0"/>
        </a:fillRef>
        <a:effectRef idx="2">
          <a:scrgbClr r="0" g="0" b="0"/>
        </a:effectRef>
        <a:fontRef idx="minor"/>
      </dsp:style>
    </dsp:sp>
    <dsp:sp modelId="{1A8B8B62-3037-4506-89D7-28710774070B}">
      <dsp:nvSpPr>
        <dsp:cNvPr id="0" name=""/>
        <dsp:cNvSpPr/>
      </dsp:nvSpPr>
      <dsp:spPr>
        <a:xfrm>
          <a:off x="548476" y="3958848"/>
          <a:ext cx="528758" cy="528758"/>
        </a:xfrm>
        <a:prstGeom prst="rect">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5847293-6F0A-4807-B203-585610F4F535}">
      <dsp:nvSpPr>
        <dsp:cNvPr id="0" name=""/>
        <dsp:cNvSpPr/>
      </dsp:nvSpPr>
      <dsp:spPr>
        <a:xfrm>
          <a:off x="1625711" y="3519456"/>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rtlCol="0" anchor="ctr" anchorCtr="0">
          <a:noAutofit/>
        </a:bodyPr>
        <a:lstStyle/>
        <a:p>
          <a:pPr lvl="0" algn="l" defTabSz="1111250" rtl="0">
            <a:lnSpc>
              <a:spcPct val="100000"/>
            </a:lnSpc>
            <a:spcBef>
              <a:spcPct val="0"/>
            </a:spcBef>
            <a:spcAft>
              <a:spcPct val="35000"/>
            </a:spcAft>
          </a:pPr>
          <a:endParaRPr lang="hu-HU" sz="2500" kern="1200" noProof="0" dirty="0">
            <a:solidFill>
              <a:schemeClr val="bg1"/>
            </a:solidFill>
            <a:effectLst>
              <a:glow rad="152400">
                <a:schemeClr val="bg1">
                  <a:alpha val="19000"/>
                </a:schemeClr>
              </a:glow>
            </a:effectLst>
          </a:endParaRPr>
        </a:p>
      </dsp:txBody>
      <dsp:txXfrm>
        <a:off x="1625711" y="3519456"/>
        <a:ext cx="3981338" cy="14075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Függőleges egyszínű lista ikonokból"/>
  <dgm:desc val="Segítségével a vizuális elemek sorozata fentről lefelé jeleníthető meg úgy, hogy az 1. szintű vagy az 1. és a 2. szintű szövegek egy alakzatban vannak csoportosítva. Ikonokkal vagy hosszabb leírásokat tartalmazó kis képekkel használható a legjobban."/>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a:extLst>
              <a:ext uri="{FF2B5EF4-FFF2-40B4-BE49-F238E27FC236}">
                <a16:creationId xmlns="" xmlns:a16="http://schemas.microsoft.com/office/drawing/2014/main" id="{C0B99DEA-4D78-4859-978F-EA10E3B48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a:extLst>
              <a:ext uri="{FF2B5EF4-FFF2-40B4-BE49-F238E27FC236}">
                <a16:creationId xmlns="" xmlns:a16="http://schemas.microsoft.com/office/drawing/2014/main" id="{C5503C29-2F2A-4FD7-ADBA-7366328B78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BC05BD-DC7B-4C5E-B5A5-4BFE3A782C32}" type="datetime1">
              <a:rPr lang="hu-HU" smtClean="0"/>
              <a:t>2024. 09. 09.</a:t>
            </a:fld>
            <a:endParaRPr lang="hu-HU"/>
          </a:p>
        </p:txBody>
      </p:sp>
      <p:sp>
        <p:nvSpPr>
          <p:cNvPr id="4" name="Élőláb helye 3">
            <a:extLst>
              <a:ext uri="{FF2B5EF4-FFF2-40B4-BE49-F238E27FC236}">
                <a16:creationId xmlns="" xmlns:a16="http://schemas.microsoft.com/office/drawing/2014/main" id="{04BCF44E-D4BC-4BAF-8936-F80AEC65B5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5" name="Dia számának helye 4">
            <a:extLst>
              <a:ext uri="{FF2B5EF4-FFF2-40B4-BE49-F238E27FC236}">
                <a16:creationId xmlns="" xmlns:a16="http://schemas.microsoft.com/office/drawing/2014/main" id="{A6A2EFE0-FE7E-4FB2-B609-32D34620BC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FDEFF4-5D40-4B93-A56E-C27866222F44}" type="slidenum">
              <a:rPr lang="hu-HU" smtClean="0"/>
              <a:t>‹#›</a:t>
            </a:fld>
            <a:endParaRPr lang="hu-HU"/>
          </a:p>
        </p:txBody>
      </p:sp>
    </p:spTree>
    <p:extLst>
      <p:ext uri="{BB962C8B-B14F-4D97-AF65-F5344CB8AC3E}">
        <p14:creationId xmlns:p14="http://schemas.microsoft.com/office/powerpoint/2010/main" val="204485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noProof="0"/>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A87C7-7519-4D67-86B1-4C59B63E80B8}" type="datetime1">
              <a:rPr lang="hu-HU" smtClean="0"/>
              <a:pPr/>
              <a:t>2024. 09. 09.</a:t>
            </a:fld>
            <a:endParaRPr lang="hu-HU" dirty="0"/>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noProof="0"/>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noProof="0"/>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A1EC90-C8D9-41FB-A4EB-EC1F3F31656D}" type="slidenum">
              <a:rPr lang="hu-HU" noProof="0" smtClean="0"/>
              <a:t>‹#›</a:t>
            </a:fld>
            <a:endParaRPr lang="hu-HU" noProof="0"/>
          </a:p>
        </p:txBody>
      </p:sp>
    </p:spTree>
    <p:extLst>
      <p:ext uri="{BB962C8B-B14F-4D97-AF65-F5344CB8AC3E}">
        <p14:creationId xmlns:p14="http://schemas.microsoft.com/office/powerpoint/2010/main" val="2298852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7DA1EC90-C8D9-41FB-A4EB-EC1F3F31656D}" type="slidenum">
              <a:rPr lang="hu-HU" smtClean="0"/>
              <a:t>1</a:t>
            </a:fld>
            <a:endParaRPr lang="hu-HU"/>
          </a:p>
        </p:txBody>
      </p:sp>
    </p:spTree>
    <p:extLst>
      <p:ext uri="{BB962C8B-B14F-4D97-AF65-F5344CB8AC3E}">
        <p14:creationId xmlns:p14="http://schemas.microsoft.com/office/powerpoint/2010/main" val="1992722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7DA1EC90-C8D9-41FB-A4EB-EC1F3F31656D}" type="slidenum">
              <a:rPr lang="hu-HU" smtClean="0"/>
              <a:t>4</a:t>
            </a:fld>
            <a:endParaRPr lang="hu-HU"/>
          </a:p>
        </p:txBody>
      </p:sp>
    </p:spTree>
    <p:extLst>
      <p:ext uri="{BB962C8B-B14F-4D97-AF65-F5344CB8AC3E}">
        <p14:creationId xmlns:p14="http://schemas.microsoft.com/office/powerpoint/2010/main" val="137031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5"/>
          </p:nvPr>
        </p:nvSpPr>
        <p:spPr/>
        <p:txBody>
          <a:bodyPr/>
          <a:lstStyle/>
          <a:p>
            <a:fld id="{7DA1EC90-C8D9-41FB-A4EB-EC1F3F31656D}" type="slidenum">
              <a:rPr lang="hu-HU" smtClean="0"/>
              <a:t>6</a:t>
            </a:fld>
            <a:endParaRPr lang="hu-HU"/>
          </a:p>
        </p:txBody>
      </p:sp>
    </p:spTree>
    <p:extLst>
      <p:ext uri="{BB962C8B-B14F-4D97-AF65-F5344CB8AC3E}">
        <p14:creationId xmlns:p14="http://schemas.microsoft.com/office/powerpoint/2010/main" val="2118176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bg>
      <p:bgPr>
        <a:solidFill>
          <a:schemeClr val="accent2"/>
        </a:solidFill>
        <a:effectLst/>
      </p:bgPr>
    </p:bg>
    <p:spTree>
      <p:nvGrpSpPr>
        <p:cNvPr id="1" name=""/>
        <p:cNvGrpSpPr/>
        <p:nvPr/>
      </p:nvGrpSpPr>
      <p:grpSpPr>
        <a:xfrm>
          <a:off x="0" y="0"/>
          <a:ext cx="0" cy="0"/>
          <a:chOff x="0" y="0"/>
          <a:chExt cx="0" cy="0"/>
        </a:xfrm>
      </p:grpSpPr>
      <p:sp>
        <p:nvSpPr>
          <p:cNvPr id="2" name="Cím 1"/>
          <p:cNvSpPr>
            <a:spLocks noGrp="1"/>
          </p:cNvSpPr>
          <p:nvPr>
            <p:ph type="ctrTitle" hasCustomPrompt="1"/>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lgn="ctr">
              <a:defRPr sz="3800">
                <a:solidFill>
                  <a:srgbClr val="262626"/>
                </a:solidFill>
              </a:defRPr>
            </a:lvl1pPr>
          </a:lstStyle>
          <a:p>
            <a:pPr rtl="0"/>
            <a:r>
              <a:rPr lang="hu-HU" noProof="0"/>
              <a:t>Mintacím stílusának szerkesztése</a:t>
            </a:r>
          </a:p>
        </p:txBody>
      </p:sp>
      <p:sp>
        <p:nvSpPr>
          <p:cNvPr id="3" name="Alcím 2"/>
          <p:cNvSpPr>
            <a:spLocks noGrp="1"/>
          </p:cNvSpPr>
          <p:nvPr>
            <p:ph type="subTitle" idx="1" hasCustomPrompt="1"/>
          </p:nvPr>
        </p:nvSpPr>
        <p:spPr>
          <a:xfrm>
            <a:off x="2695194" y="4352544"/>
            <a:ext cx="6801612" cy="1239894"/>
          </a:xfrm>
          <a:noFill/>
        </p:spPr>
        <p:txBody>
          <a:bodyPr rtlCol="0">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hu-HU" noProof="0"/>
              <a:t>Mintaalcím stílusának szerkesztése</a:t>
            </a:r>
          </a:p>
        </p:txBody>
      </p:sp>
      <p:sp>
        <p:nvSpPr>
          <p:cNvPr id="7" name="Dátum helye 6"/>
          <p:cNvSpPr>
            <a:spLocks noGrp="1"/>
          </p:cNvSpPr>
          <p:nvPr>
            <p:ph type="dt" sz="half" idx="10"/>
          </p:nvPr>
        </p:nvSpPr>
        <p:spPr/>
        <p:txBody>
          <a:bodyPr rtlCol="0"/>
          <a:lstStyle/>
          <a:p>
            <a:pPr rtl="0"/>
            <a:fld id="{7AA398F9-7496-460B-902E-C273C2A0B206}" type="datetime1">
              <a:rPr lang="hu-HU" noProof="0" smtClean="0"/>
              <a:t>2024. 09. 09.</a:t>
            </a:fld>
            <a:endParaRPr lang="hu-HU" noProof="0"/>
          </a:p>
        </p:txBody>
      </p:sp>
      <p:sp>
        <p:nvSpPr>
          <p:cNvPr id="8" name="Élőláb helye 7"/>
          <p:cNvSpPr>
            <a:spLocks noGrp="1"/>
          </p:cNvSpPr>
          <p:nvPr>
            <p:ph type="ftr" sz="quarter" idx="11"/>
          </p:nvPr>
        </p:nvSpPr>
        <p:spPr/>
        <p:txBody>
          <a:bodyPr rtlCol="0"/>
          <a:lstStyle/>
          <a:p>
            <a:pPr rtl="0"/>
            <a:r>
              <a:rPr lang="hu-HU" noProof="0"/>
              <a:t>
              </a:t>
            </a:r>
          </a:p>
        </p:txBody>
      </p:sp>
      <p:sp>
        <p:nvSpPr>
          <p:cNvPr id="9" name="Dia számának helye 8"/>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8270778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rtlCol="0"/>
          <a:lstStyle/>
          <a:p>
            <a:pPr rtl="0"/>
            <a:r>
              <a:rPr lang="hu-HU" noProof="0"/>
              <a:t>Mintacím stílusának szerkesztése</a:t>
            </a:r>
          </a:p>
        </p:txBody>
      </p:sp>
      <p:sp>
        <p:nvSpPr>
          <p:cNvPr id="3" name="Függőleges szöveg helye 2"/>
          <p:cNvSpPr>
            <a:spLocks noGrp="1"/>
          </p:cNvSpPr>
          <p:nvPr>
            <p:ph type="body" orient="vert" idx="1"/>
          </p:nvPr>
        </p:nvSpPr>
        <p:spPr/>
        <p:txBody>
          <a:bodyPr vert="eaVert" rtlCol="0"/>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a:p>
        </p:txBody>
      </p:sp>
      <p:sp>
        <p:nvSpPr>
          <p:cNvPr id="4" name="Dátum helye 3"/>
          <p:cNvSpPr>
            <a:spLocks noGrp="1"/>
          </p:cNvSpPr>
          <p:nvPr>
            <p:ph type="dt" sz="half" idx="10"/>
          </p:nvPr>
        </p:nvSpPr>
        <p:spPr/>
        <p:txBody>
          <a:bodyPr rtlCol="0"/>
          <a:lstStyle/>
          <a:p>
            <a:pPr rtl="0"/>
            <a:fld id="{87CC698A-6760-4A62-9018-0AABCF159EC6}" type="datetime1">
              <a:rPr lang="hu-HU" noProof="0" smtClean="0"/>
              <a:t>2024. 09. 09.</a:t>
            </a:fld>
            <a:endParaRPr lang="hu-HU" noProof="0"/>
          </a:p>
        </p:txBody>
      </p:sp>
      <p:sp>
        <p:nvSpPr>
          <p:cNvPr id="5" name="Élőláb helye 4"/>
          <p:cNvSpPr>
            <a:spLocks noGrp="1"/>
          </p:cNvSpPr>
          <p:nvPr>
            <p:ph type="ftr" sz="quarter" idx="11"/>
          </p:nvPr>
        </p:nvSpPr>
        <p:spPr/>
        <p:txBody>
          <a:bodyPr rtlCol="0"/>
          <a:lstStyle/>
          <a:p>
            <a:pPr rtl="0"/>
            <a:r>
              <a:rPr lang="hu-HU" noProof="0"/>
              <a:t>
              </a:t>
            </a:r>
          </a:p>
        </p:txBody>
      </p:sp>
      <p:sp>
        <p:nvSpPr>
          <p:cNvPr id="6" name="Dia számának helye 5"/>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273842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hasCustomPrompt="1"/>
          </p:nvPr>
        </p:nvSpPr>
        <p:spPr>
          <a:xfrm>
            <a:off x="8653112" y="937260"/>
            <a:ext cx="1298608" cy="4983480"/>
          </a:xfrm>
        </p:spPr>
        <p:txBody>
          <a:bodyPr vert="eaVert" rtlCol="0"/>
          <a:lstStyle/>
          <a:p>
            <a:pPr rtl="0"/>
            <a:r>
              <a:rPr lang="hu-HU" noProof="0"/>
              <a:t>Mintacím stílusának szerkesztése</a:t>
            </a:r>
          </a:p>
        </p:txBody>
      </p:sp>
      <p:sp>
        <p:nvSpPr>
          <p:cNvPr id="3" name="Függőleges szöveg helye 2"/>
          <p:cNvSpPr>
            <a:spLocks noGrp="1"/>
          </p:cNvSpPr>
          <p:nvPr>
            <p:ph type="body" orient="vert" idx="1"/>
          </p:nvPr>
        </p:nvSpPr>
        <p:spPr>
          <a:xfrm>
            <a:off x="2231136" y="937260"/>
            <a:ext cx="6198489" cy="4983480"/>
          </a:xfrm>
        </p:spPr>
        <p:txBody>
          <a:bodyPr vert="eaVert" rtlCol="0"/>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a:p>
        </p:txBody>
      </p:sp>
      <p:sp>
        <p:nvSpPr>
          <p:cNvPr id="4" name="Dátum helye 3"/>
          <p:cNvSpPr>
            <a:spLocks noGrp="1"/>
          </p:cNvSpPr>
          <p:nvPr>
            <p:ph type="dt" sz="half" idx="10"/>
          </p:nvPr>
        </p:nvSpPr>
        <p:spPr/>
        <p:txBody>
          <a:bodyPr rtlCol="0"/>
          <a:lstStyle/>
          <a:p>
            <a:pPr rtl="0"/>
            <a:fld id="{F349D86D-F33B-4708-8DFE-791360037264}" type="datetime1">
              <a:rPr lang="hu-HU" noProof="0" smtClean="0"/>
              <a:t>2024. 09. 09.</a:t>
            </a:fld>
            <a:endParaRPr lang="hu-HU" noProof="0"/>
          </a:p>
        </p:txBody>
      </p:sp>
      <p:sp>
        <p:nvSpPr>
          <p:cNvPr id="5" name="Élőláb helye 4"/>
          <p:cNvSpPr>
            <a:spLocks noGrp="1"/>
          </p:cNvSpPr>
          <p:nvPr>
            <p:ph type="ftr" sz="quarter" idx="11"/>
          </p:nvPr>
        </p:nvSpPr>
        <p:spPr/>
        <p:txBody>
          <a:bodyPr rtlCol="0"/>
          <a:lstStyle/>
          <a:p>
            <a:pPr rtl="0"/>
            <a:r>
              <a:rPr lang="hu-HU" noProof="0"/>
              <a:t>
              </a:t>
            </a:r>
          </a:p>
        </p:txBody>
      </p:sp>
      <p:sp>
        <p:nvSpPr>
          <p:cNvPr id="6" name="Dia számának helye 5"/>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342223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rtlCol="0"/>
          <a:lstStyle/>
          <a:p>
            <a:pPr rtl="0"/>
            <a:r>
              <a:rPr lang="hu-HU" noProof="0"/>
              <a:t>Mintacím stílusának szerkesztése</a:t>
            </a:r>
          </a:p>
        </p:txBody>
      </p:sp>
      <p:sp>
        <p:nvSpPr>
          <p:cNvPr id="3" name="Tartalom helye 2"/>
          <p:cNvSpPr>
            <a:spLocks noGrp="1"/>
          </p:cNvSpPr>
          <p:nvPr>
            <p:ph idx="1"/>
          </p:nvPr>
        </p:nvSpPr>
        <p:spPr/>
        <p:txBody>
          <a:bodyPr rtlCol="0"/>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a:p>
        </p:txBody>
      </p:sp>
      <p:sp>
        <p:nvSpPr>
          <p:cNvPr id="7" name="Dátum helye 6"/>
          <p:cNvSpPr>
            <a:spLocks noGrp="1"/>
          </p:cNvSpPr>
          <p:nvPr>
            <p:ph type="dt" sz="half" idx="10"/>
          </p:nvPr>
        </p:nvSpPr>
        <p:spPr/>
        <p:txBody>
          <a:bodyPr rtlCol="0"/>
          <a:lstStyle/>
          <a:p>
            <a:pPr rtl="0"/>
            <a:fld id="{C0A3389E-19A3-411A-BFFF-AA1EBFAAA189}" type="datetime1">
              <a:rPr lang="hu-HU" noProof="0" smtClean="0"/>
              <a:t>2024. 09. 09.</a:t>
            </a:fld>
            <a:endParaRPr lang="hu-HU" noProof="0"/>
          </a:p>
        </p:txBody>
      </p:sp>
      <p:sp>
        <p:nvSpPr>
          <p:cNvPr id="8" name="Élőláb helye 7"/>
          <p:cNvSpPr>
            <a:spLocks noGrp="1"/>
          </p:cNvSpPr>
          <p:nvPr>
            <p:ph type="ftr" sz="quarter" idx="11"/>
          </p:nvPr>
        </p:nvSpPr>
        <p:spPr/>
        <p:txBody>
          <a:bodyPr rtlCol="0"/>
          <a:lstStyle/>
          <a:p>
            <a:pPr rtl="0"/>
            <a:r>
              <a:rPr lang="hu-HU" noProof="0"/>
              <a:t>
              </a:t>
            </a:r>
          </a:p>
        </p:txBody>
      </p:sp>
      <p:sp>
        <p:nvSpPr>
          <p:cNvPr id="9" name="Dia számának helye 8"/>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118227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Pr>
        <a:solidFill>
          <a:schemeClr val="accent1"/>
        </a:solidFill>
        <a:effectLst/>
      </p:bgPr>
    </p:bg>
    <p:spTree>
      <p:nvGrpSpPr>
        <p:cNvPr id="1" name=""/>
        <p:cNvGrpSpPr/>
        <p:nvPr/>
      </p:nvGrpSpPr>
      <p:grpSpPr>
        <a:xfrm>
          <a:off x="0" y="0"/>
          <a:ext cx="0" cy="0"/>
          <a:chOff x="0" y="0"/>
          <a:chExt cx="0" cy="0"/>
        </a:xfrm>
      </p:grpSpPr>
      <p:sp>
        <p:nvSpPr>
          <p:cNvPr id="2" name="Cím 1"/>
          <p:cNvSpPr>
            <a:spLocks noGrp="1"/>
          </p:cNvSpPr>
          <p:nvPr>
            <p:ph type="title" hasCustomPrompt="1"/>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defRPr sz="3800">
                <a:solidFill>
                  <a:srgbClr val="262626"/>
                </a:solidFill>
              </a:defRPr>
            </a:lvl1pPr>
          </a:lstStyle>
          <a:p>
            <a:pPr rtl="0"/>
            <a:r>
              <a:rPr lang="hu-HU" noProof="0"/>
              <a:t>Mintacím stílusának szerkesztése</a:t>
            </a:r>
          </a:p>
        </p:txBody>
      </p:sp>
      <p:sp>
        <p:nvSpPr>
          <p:cNvPr id="3" name="Szöveg helye 2"/>
          <p:cNvSpPr>
            <a:spLocks noGrp="1"/>
          </p:cNvSpPr>
          <p:nvPr>
            <p:ph type="body" idx="1"/>
          </p:nvPr>
        </p:nvSpPr>
        <p:spPr>
          <a:xfrm>
            <a:off x="2695194" y="4352465"/>
            <a:ext cx="6801612" cy="1265082"/>
          </a:xfrm>
        </p:spPr>
        <p:txBody>
          <a:bodyPr rtlCol="0"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hu-HU" noProof="0" smtClean="0"/>
              <a:t>Mintaszöveg szerkesztése</a:t>
            </a:r>
          </a:p>
        </p:txBody>
      </p:sp>
      <p:sp>
        <p:nvSpPr>
          <p:cNvPr id="7" name="Dátum helye 6"/>
          <p:cNvSpPr>
            <a:spLocks noGrp="1"/>
          </p:cNvSpPr>
          <p:nvPr>
            <p:ph type="dt" sz="half" idx="10"/>
          </p:nvPr>
        </p:nvSpPr>
        <p:spPr/>
        <p:txBody>
          <a:bodyPr rtlCol="0"/>
          <a:lstStyle/>
          <a:p>
            <a:pPr rtl="0"/>
            <a:fld id="{7A6B76A7-E3DE-44F6-950D-D8C1CB8E60DB}" type="datetime1">
              <a:rPr lang="hu-HU" noProof="0" smtClean="0"/>
              <a:t>2024. 09. 09.</a:t>
            </a:fld>
            <a:endParaRPr lang="hu-HU" noProof="0"/>
          </a:p>
        </p:txBody>
      </p:sp>
      <p:sp>
        <p:nvSpPr>
          <p:cNvPr id="8" name="Élőláb helye 7"/>
          <p:cNvSpPr>
            <a:spLocks noGrp="1"/>
          </p:cNvSpPr>
          <p:nvPr>
            <p:ph type="ftr" sz="quarter" idx="11"/>
          </p:nvPr>
        </p:nvSpPr>
        <p:spPr/>
        <p:txBody>
          <a:bodyPr rtlCol="0"/>
          <a:lstStyle/>
          <a:p>
            <a:pPr rtl="0"/>
            <a:r>
              <a:rPr lang="hu-HU" noProof="0"/>
              <a:t>
              </a:t>
            </a:r>
          </a:p>
        </p:txBody>
      </p:sp>
      <p:sp>
        <p:nvSpPr>
          <p:cNvPr id="9" name="Dia számának helye 8"/>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28285611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ét tartalomrész">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rtlCol="0"/>
          <a:lstStyle/>
          <a:p>
            <a:pPr rtl="0"/>
            <a:r>
              <a:rPr lang="hu-HU" noProof="0"/>
              <a:t>Mintacím stílusának szerkesztése</a:t>
            </a:r>
          </a:p>
        </p:txBody>
      </p:sp>
      <p:sp>
        <p:nvSpPr>
          <p:cNvPr id="3" name="Tartalom helye 2"/>
          <p:cNvSpPr>
            <a:spLocks noGrp="1"/>
          </p:cNvSpPr>
          <p:nvPr>
            <p:ph sz="half" idx="1"/>
          </p:nvPr>
        </p:nvSpPr>
        <p:spPr>
          <a:xfrm>
            <a:off x="1581912" y="2638044"/>
            <a:ext cx="4271771" cy="3101982"/>
          </a:xfrm>
        </p:spPr>
        <p:txBody>
          <a:bodyPr rtlCol="0"/>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a:p>
        </p:txBody>
      </p:sp>
      <p:sp>
        <p:nvSpPr>
          <p:cNvPr id="4" name="Tartalom helye 3"/>
          <p:cNvSpPr>
            <a:spLocks noGrp="1"/>
          </p:cNvSpPr>
          <p:nvPr>
            <p:ph sz="half" idx="2"/>
          </p:nvPr>
        </p:nvSpPr>
        <p:spPr>
          <a:xfrm>
            <a:off x="6338315" y="2638044"/>
            <a:ext cx="4270247" cy="3101982"/>
          </a:xfrm>
        </p:spPr>
        <p:txBody>
          <a:bodyPr rtlCol="0"/>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a:p>
        </p:txBody>
      </p:sp>
      <p:sp>
        <p:nvSpPr>
          <p:cNvPr id="8" name="Dátum helye 7"/>
          <p:cNvSpPr>
            <a:spLocks noGrp="1"/>
          </p:cNvSpPr>
          <p:nvPr>
            <p:ph type="dt" sz="half" idx="10"/>
          </p:nvPr>
        </p:nvSpPr>
        <p:spPr/>
        <p:txBody>
          <a:bodyPr rtlCol="0"/>
          <a:lstStyle/>
          <a:p>
            <a:pPr rtl="0"/>
            <a:fld id="{8BC095CB-A9A6-44F0-8909-7C83DD8442FC}" type="datetime1">
              <a:rPr lang="hu-HU" noProof="0" smtClean="0"/>
              <a:t>2024. 09. 09.</a:t>
            </a:fld>
            <a:endParaRPr lang="hu-HU" noProof="0"/>
          </a:p>
        </p:txBody>
      </p:sp>
      <p:sp>
        <p:nvSpPr>
          <p:cNvPr id="9" name="Élőláb helye 8"/>
          <p:cNvSpPr>
            <a:spLocks noGrp="1"/>
          </p:cNvSpPr>
          <p:nvPr>
            <p:ph type="ftr" sz="quarter" idx="11"/>
          </p:nvPr>
        </p:nvSpPr>
        <p:spPr/>
        <p:txBody>
          <a:bodyPr rtlCol="0"/>
          <a:lstStyle/>
          <a:p>
            <a:pPr rtl="0"/>
            <a:r>
              <a:rPr lang="hu-HU" noProof="0"/>
              <a:t>
              </a:t>
            </a:r>
          </a:p>
        </p:txBody>
      </p:sp>
      <p:sp>
        <p:nvSpPr>
          <p:cNvPr id="10" name="Dia számának helye 9"/>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236658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3" name="Szöveg helye 2"/>
          <p:cNvSpPr>
            <a:spLocks noGrp="1"/>
          </p:cNvSpPr>
          <p:nvPr>
            <p:ph type="body" idx="1"/>
          </p:nvPr>
        </p:nvSpPr>
        <p:spPr>
          <a:xfrm>
            <a:off x="158343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smtClean="0"/>
              <a:t>Mintaszöveg szerkesztése</a:t>
            </a:r>
          </a:p>
        </p:txBody>
      </p:sp>
      <p:sp>
        <p:nvSpPr>
          <p:cNvPr id="4" name="Tartalom helye 3"/>
          <p:cNvSpPr>
            <a:spLocks noGrp="1"/>
          </p:cNvSpPr>
          <p:nvPr>
            <p:ph sz="half" idx="2"/>
          </p:nvPr>
        </p:nvSpPr>
        <p:spPr>
          <a:xfrm>
            <a:off x="1583436" y="3143250"/>
            <a:ext cx="4270248" cy="2596776"/>
          </a:xfrm>
        </p:spPr>
        <p:txBody>
          <a:bodyPr rtlCol="0"/>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a:p>
        </p:txBody>
      </p:sp>
      <p:sp>
        <p:nvSpPr>
          <p:cNvPr id="6" name="Tartalom helye 5"/>
          <p:cNvSpPr>
            <a:spLocks noGrp="1"/>
          </p:cNvSpPr>
          <p:nvPr>
            <p:ph sz="quarter" idx="4"/>
          </p:nvPr>
        </p:nvSpPr>
        <p:spPr>
          <a:xfrm>
            <a:off x="6338316" y="3143250"/>
            <a:ext cx="4253484" cy="2596776"/>
          </a:xfrm>
        </p:spPr>
        <p:txBody>
          <a:bodyPr rtlCol="0"/>
          <a:lstStyle>
            <a:lvl5pPr>
              <a:defRPr/>
            </a:lvl5pPr>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a:p>
        </p:txBody>
      </p:sp>
      <p:sp>
        <p:nvSpPr>
          <p:cNvPr id="11" name="Szöveg helye 4"/>
          <p:cNvSpPr>
            <a:spLocks noGrp="1"/>
          </p:cNvSpPr>
          <p:nvPr>
            <p:ph type="body" sz="quarter" idx="13"/>
          </p:nvPr>
        </p:nvSpPr>
        <p:spPr>
          <a:xfrm>
            <a:off x="633831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u-HU" noProof="0" smtClean="0"/>
              <a:t>Mintaszöveg szerkesztése</a:t>
            </a:r>
          </a:p>
        </p:txBody>
      </p:sp>
      <p:sp>
        <p:nvSpPr>
          <p:cNvPr id="7" name="Dátum helye 6"/>
          <p:cNvSpPr>
            <a:spLocks noGrp="1"/>
          </p:cNvSpPr>
          <p:nvPr>
            <p:ph type="dt" sz="half" idx="10"/>
          </p:nvPr>
        </p:nvSpPr>
        <p:spPr/>
        <p:txBody>
          <a:bodyPr rtlCol="0"/>
          <a:lstStyle/>
          <a:p>
            <a:pPr rtl="0"/>
            <a:fld id="{BD6D9442-43DA-4EA6-9479-AA3159D70C11}" type="datetime1">
              <a:rPr lang="hu-HU" noProof="0" smtClean="0"/>
              <a:t>2024. 09. 09.</a:t>
            </a:fld>
            <a:endParaRPr lang="hu-HU" noProof="0"/>
          </a:p>
        </p:txBody>
      </p:sp>
      <p:sp>
        <p:nvSpPr>
          <p:cNvPr id="8" name="Élőláb helye 7"/>
          <p:cNvSpPr>
            <a:spLocks noGrp="1"/>
          </p:cNvSpPr>
          <p:nvPr>
            <p:ph type="ftr" sz="quarter" idx="11"/>
          </p:nvPr>
        </p:nvSpPr>
        <p:spPr/>
        <p:txBody>
          <a:bodyPr rtlCol="0"/>
          <a:lstStyle/>
          <a:p>
            <a:pPr rtl="0"/>
            <a:r>
              <a:rPr lang="hu-HU" noProof="0"/>
              <a:t>
              </a:t>
            </a:r>
          </a:p>
        </p:txBody>
      </p:sp>
      <p:sp>
        <p:nvSpPr>
          <p:cNvPr id="9" name="Dia számának helye 8"/>
          <p:cNvSpPr>
            <a:spLocks noGrp="1"/>
          </p:cNvSpPr>
          <p:nvPr>
            <p:ph type="sldNum" sz="quarter" idx="12"/>
          </p:nvPr>
        </p:nvSpPr>
        <p:spPr/>
        <p:txBody>
          <a:bodyPr rtlCol="0"/>
          <a:lstStyle/>
          <a:p>
            <a:pPr rtl="0"/>
            <a:fld id="{6D22F896-40B5-4ADD-8801-0D06FADFA095}" type="slidenum">
              <a:rPr lang="hu-HU" noProof="0" smtClean="0"/>
              <a:pPr/>
              <a:t>‹#›</a:t>
            </a:fld>
            <a:endParaRPr lang="hu-HU" noProof="0"/>
          </a:p>
        </p:txBody>
      </p:sp>
      <p:sp>
        <p:nvSpPr>
          <p:cNvPr id="10" name="Cím 9"/>
          <p:cNvSpPr>
            <a:spLocks noGrp="1"/>
          </p:cNvSpPr>
          <p:nvPr>
            <p:ph type="title"/>
          </p:nvPr>
        </p:nvSpPr>
        <p:spPr/>
        <p:txBody>
          <a:bodyPr rtlCol="0"/>
          <a:lstStyle/>
          <a:p>
            <a:pPr rtl="0"/>
            <a:r>
              <a:rPr lang="hu-HU" noProof="0" smtClean="0"/>
              <a:t>Mintacím szerkesztése</a:t>
            </a:r>
            <a:endParaRPr lang="hu-HU" noProof="0"/>
          </a:p>
        </p:txBody>
      </p:sp>
    </p:spTree>
    <p:extLst>
      <p:ext uri="{BB962C8B-B14F-4D97-AF65-F5344CB8AC3E}">
        <p14:creationId xmlns:p14="http://schemas.microsoft.com/office/powerpoint/2010/main" val="55889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hasCustomPrompt="1"/>
          </p:nvPr>
        </p:nvSpPr>
        <p:spPr/>
        <p:txBody>
          <a:bodyPr rtlCol="0"/>
          <a:lstStyle/>
          <a:p>
            <a:pPr rtl="0"/>
            <a:r>
              <a:rPr lang="hu-HU" noProof="0"/>
              <a:t>Mintacím stílusának szerkesztése</a:t>
            </a:r>
          </a:p>
        </p:txBody>
      </p:sp>
      <p:sp>
        <p:nvSpPr>
          <p:cNvPr id="3" name="Dátum helye 2"/>
          <p:cNvSpPr>
            <a:spLocks noGrp="1"/>
          </p:cNvSpPr>
          <p:nvPr>
            <p:ph type="dt" sz="half" idx="10"/>
          </p:nvPr>
        </p:nvSpPr>
        <p:spPr/>
        <p:txBody>
          <a:bodyPr rtlCol="0"/>
          <a:lstStyle/>
          <a:p>
            <a:pPr rtl="0"/>
            <a:fld id="{1036479E-9EB2-4CA3-972B-BCF54BE5A0A5}" type="datetime1">
              <a:rPr lang="hu-HU" noProof="0" smtClean="0"/>
              <a:t>2024. 09. 09.</a:t>
            </a:fld>
            <a:endParaRPr lang="hu-HU" noProof="0"/>
          </a:p>
        </p:txBody>
      </p:sp>
      <p:sp>
        <p:nvSpPr>
          <p:cNvPr id="4" name="Élőláb helye 3"/>
          <p:cNvSpPr>
            <a:spLocks noGrp="1"/>
          </p:cNvSpPr>
          <p:nvPr>
            <p:ph type="ftr" sz="quarter" idx="11"/>
          </p:nvPr>
        </p:nvSpPr>
        <p:spPr/>
        <p:txBody>
          <a:bodyPr rtlCol="0"/>
          <a:lstStyle/>
          <a:p>
            <a:pPr rtl="0"/>
            <a:r>
              <a:rPr lang="hu-HU" noProof="0"/>
              <a:t>
              </a:t>
            </a:r>
          </a:p>
        </p:txBody>
      </p:sp>
      <p:sp>
        <p:nvSpPr>
          <p:cNvPr id="5" name="Dia számának helye 4"/>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7007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rtlCol="0"/>
          <a:lstStyle/>
          <a:p>
            <a:pPr rtl="0"/>
            <a:fld id="{ED00793B-79A1-4226-A747-796950F69192}" type="datetime1">
              <a:rPr lang="hu-HU" noProof="0" smtClean="0"/>
              <a:t>2024. 09. 09.</a:t>
            </a:fld>
            <a:endParaRPr lang="hu-HU" noProof="0"/>
          </a:p>
        </p:txBody>
      </p:sp>
      <p:sp>
        <p:nvSpPr>
          <p:cNvPr id="3" name="Élőláb helye 2"/>
          <p:cNvSpPr>
            <a:spLocks noGrp="1"/>
          </p:cNvSpPr>
          <p:nvPr>
            <p:ph type="ftr" sz="quarter" idx="11"/>
          </p:nvPr>
        </p:nvSpPr>
        <p:spPr/>
        <p:txBody>
          <a:bodyPr rtlCol="0"/>
          <a:lstStyle/>
          <a:p>
            <a:pPr rtl="0"/>
            <a:r>
              <a:rPr lang="hu-HU" noProof="0"/>
              <a:t>
              </a:t>
            </a:r>
          </a:p>
        </p:txBody>
      </p:sp>
      <p:sp>
        <p:nvSpPr>
          <p:cNvPr id="4" name="Dia számának helye 3"/>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235998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6" name="Téglalap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ím 1"/>
          <p:cNvSpPr>
            <a:spLocks noGrp="1"/>
          </p:cNvSpPr>
          <p:nvPr>
            <p:ph type="title" hasCustomPrompt="1"/>
          </p:nvPr>
        </p:nvSpPr>
        <p:spPr bwMode="blackWhite">
          <a:xfrm>
            <a:off x="804672" y="2243828"/>
            <a:ext cx="4486656" cy="1141497"/>
          </a:xfrm>
          <a:solidFill>
            <a:srgbClr val="FFFFFF"/>
          </a:solidFill>
          <a:ln>
            <a:solidFill>
              <a:srgbClr val="404040"/>
            </a:solidFill>
          </a:ln>
        </p:spPr>
        <p:txBody>
          <a:bodyPr rtlCol="0" anchor="ctr" anchorCtr="1">
            <a:normAutofit/>
          </a:bodyPr>
          <a:lstStyle>
            <a:lvl1pPr>
              <a:defRPr sz="2200">
                <a:solidFill>
                  <a:srgbClr val="262626"/>
                </a:solidFill>
              </a:defRPr>
            </a:lvl1pPr>
          </a:lstStyle>
          <a:p>
            <a:pPr rtl="0"/>
            <a:r>
              <a:rPr lang="hu-HU" noProof="0"/>
              <a:t>Mintacím stílusának szerkesztése</a:t>
            </a:r>
          </a:p>
        </p:txBody>
      </p:sp>
      <p:sp>
        <p:nvSpPr>
          <p:cNvPr id="3" name="Tartalom helye 2"/>
          <p:cNvSpPr>
            <a:spLocks noGrp="1"/>
          </p:cNvSpPr>
          <p:nvPr>
            <p:ph idx="1"/>
          </p:nvPr>
        </p:nvSpPr>
        <p:spPr>
          <a:xfrm>
            <a:off x="6736080" y="804672"/>
            <a:ext cx="4815840" cy="5248656"/>
          </a:xfrm>
        </p:spPr>
        <p:txBody>
          <a:bodyPr rtlCol="0">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rtl="0"/>
            <a:r>
              <a:rPr lang="hu-HU" noProof="0" smtClean="0"/>
              <a:t>Mintaszöveg szerkesztése</a:t>
            </a:r>
          </a:p>
          <a:p>
            <a:pPr lvl="1" rtl="0"/>
            <a:r>
              <a:rPr lang="hu-HU" noProof="0" smtClean="0"/>
              <a:t>Második szint</a:t>
            </a:r>
          </a:p>
          <a:p>
            <a:pPr lvl="2" rtl="0"/>
            <a:r>
              <a:rPr lang="hu-HU" noProof="0" smtClean="0"/>
              <a:t>Harmadik szint</a:t>
            </a:r>
          </a:p>
          <a:p>
            <a:pPr lvl="3" rtl="0"/>
            <a:r>
              <a:rPr lang="hu-HU" noProof="0" smtClean="0"/>
              <a:t>Negyedik szint</a:t>
            </a:r>
          </a:p>
          <a:p>
            <a:pPr lvl="4" rtl="0"/>
            <a:r>
              <a:rPr lang="hu-HU" noProof="0" smtClean="0"/>
              <a:t>Ötödik szint</a:t>
            </a:r>
            <a:endParaRPr lang="hu-HU" noProof="0"/>
          </a:p>
        </p:txBody>
      </p:sp>
      <p:sp>
        <p:nvSpPr>
          <p:cNvPr id="4" name="Szöveg helye 3"/>
          <p:cNvSpPr>
            <a:spLocks noGrp="1"/>
          </p:cNvSpPr>
          <p:nvPr>
            <p:ph type="body" sz="half" idx="2"/>
          </p:nvPr>
        </p:nvSpPr>
        <p:spPr>
          <a:xfrm>
            <a:off x="1115568" y="3549918"/>
            <a:ext cx="3794760" cy="2194036"/>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u-HU" noProof="0" smtClean="0"/>
              <a:t>Mintaszöveg szerkesztése</a:t>
            </a:r>
          </a:p>
        </p:txBody>
      </p:sp>
      <p:sp>
        <p:nvSpPr>
          <p:cNvPr id="9" name="Dátum helye 8"/>
          <p:cNvSpPr>
            <a:spLocks noGrp="1"/>
          </p:cNvSpPr>
          <p:nvPr>
            <p:ph type="dt" sz="half" idx="10"/>
          </p:nvPr>
        </p:nvSpPr>
        <p:spPr/>
        <p:txBody>
          <a:bodyPr rtlCol="0"/>
          <a:lstStyle/>
          <a:p>
            <a:pPr rtl="0"/>
            <a:fld id="{02B24F7F-5EDB-4BD4-9351-4A870BAC5594}" type="datetime1">
              <a:rPr lang="hu-HU" noProof="0" smtClean="0"/>
              <a:t>2024. 09. 09.</a:t>
            </a:fld>
            <a:endParaRPr lang="hu-HU" noProof="0"/>
          </a:p>
        </p:txBody>
      </p:sp>
      <p:sp>
        <p:nvSpPr>
          <p:cNvPr id="10" name="Élőláb helye 9"/>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hu-HU" noProof="0"/>
              <a:t>
              </a:t>
            </a:r>
          </a:p>
        </p:txBody>
      </p:sp>
      <p:sp>
        <p:nvSpPr>
          <p:cNvPr id="11" name="Dia számának helye 10"/>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120535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18" name="Téglalap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ím 1"/>
          <p:cNvSpPr>
            <a:spLocks noGrp="1"/>
          </p:cNvSpPr>
          <p:nvPr>
            <p:ph type="title" hasCustomPrompt="1"/>
          </p:nvPr>
        </p:nvSpPr>
        <p:spPr bwMode="blackWhite">
          <a:xfrm>
            <a:off x="808523" y="2243828"/>
            <a:ext cx="4494998" cy="1134640"/>
          </a:xfrm>
          <a:solidFill>
            <a:srgbClr val="FFFFFF"/>
          </a:solidFill>
          <a:ln>
            <a:solidFill>
              <a:srgbClr val="404040"/>
            </a:solidFill>
          </a:ln>
        </p:spPr>
        <p:txBody>
          <a:bodyPr rtlCol="0" anchor="ctr" anchorCtr="1">
            <a:noAutofit/>
          </a:bodyPr>
          <a:lstStyle>
            <a:lvl1pPr>
              <a:defRPr sz="2200">
                <a:solidFill>
                  <a:srgbClr val="262626"/>
                </a:solidFill>
              </a:defRPr>
            </a:lvl1pPr>
          </a:lstStyle>
          <a:p>
            <a:pPr rtl="0"/>
            <a:r>
              <a:rPr lang="hu-HU" noProof="0"/>
              <a:t>Mintacím stílusának szerkesztése</a:t>
            </a:r>
          </a:p>
        </p:txBody>
      </p:sp>
      <p:sp>
        <p:nvSpPr>
          <p:cNvPr id="3" name="Kép helyőrzője 2"/>
          <p:cNvSpPr>
            <a:spLocks noGrp="1" noChangeAspect="1"/>
          </p:cNvSpPr>
          <p:nvPr>
            <p:ph type="pic" idx="1" hasCustomPrompt="1"/>
          </p:nvPr>
        </p:nvSpPr>
        <p:spPr>
          <a:xfrm>
            <a:off x="6095999" y="0"/>
            <a:ext cx="6102097" cy="6858000"/>
          </a:xfrm>
          <a:solidFill>
            <a:schemeClr val="bg1">
              <a:lumMod val="75000"/>
            </a:schemeClr>
          </a:solidFill>
        </p:spPr>
        <p:txBody>
          <a:bodyPr rtlCol="0"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u-HU" noProof="0"/>
              <a:t>Kép hozzáadásához kattintson az ikonra</a:t>
            </a:r>
          </a:p>
        </p:txBody>
      </p:sp>
      <p:sp>
        <p:nvSpPr>
          <p:cNvPr id="4" name="Szöveg helye 3"/>
          <p:cNvSpPr>
            <a:spLocks noGrp="1"/>
          </p:cNvSpPr>
          <p:nvPr>
            <p:ph type="body" sz="half" idx="2"/>
          </p:nvPr>
        </p:nvSpPr>
        <p:spPr>
          <a:xfrm>
            <a:off x="1115568" y="3549918"/>
            <a:ext cx="3794760" cy="2194037"/>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u-HU" noProof="0" smtClean="0"/>
              <a:t>Mintaszöveg szerkesztése</a:t>
            </a:r>
          </a:p>
        </p:txBody>
      </p:sp>
      <p:sp>
        <p:nvSpPr>
          <p:cNvPr id="8" name="Dátum helye 7"/>
          <p:cNvSpPr>
            <a:spLocks noGrp="1"/>
          </p:cNvSpPr>
          <p:nvPr>
            <p:ph type="dt" sz="half" idx="10"/>
          </p:nvPr>
        </p:nvSpPr>
        <p:spPr/>
        <p:txBody>
          <a:bodyPr rtlCol="0"/>
          <a:lstStyle>
            <a:lvl1pPr>
              <a:defRPr>
                <a:solidFill>
                  <a:srgbClr val="FFFFFF"/>
                </a:solidFill>
                <a:effectLst>
                  <a:outerShdw blurRad="50800" dist="38100" dir="2700000" algn="tl" rotWithShape="0">
                    <a:prstClr val="black">
                      <a:alpha val="43000"/>
                    </a:prstClr>
                  </a:outerShdw>
                </a:effectLst>
              </a:defRPr>
            </a:lvl1pPr>
          </a:lstStyle>
          <a:p>
            <a:pPr rtl="0"/>
            <a:fld id="{346EB83B-EFC7-4D72-9197-46B8AC85C3EE}" type="datetime1">
              <a:rPr lang="hu-HU" noProof="0" smtClean="0"/>
              <a:t>2024. 09. 09.</a:t>
            </a:fld>
            <a:endParaRPr lang="hu-HU" noProof="0"/>
          </a:p>
        </p:txBody>
      </p:sp>
      <p:sp>
        <p:nvSpPr>
          <p:cNvPr id="9" name="Élőláb helye 8"/>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hu-HU" noProof="0"/>
              <a:t>
              </a:t>
            </a:r>
          </a:p>
        </p:txBody>
      </p:sp>
      <p:sp>
        <p:nvSpPr>
          <p:cNvPr id="10" name="Dia számának helye 9"/>
          <p:cNvSpPr>
            <a:spLocks noGrp="1"/>
          </p:cNvSpPr>
          <p:nvPr>
            <p:ph type="sldNum" sz="quarter" idx="12"/>
          </p:nvPr>
        </p:nvSpPr>
        <p:spPr/>
        <p:txBody>
          <a:bodyPr rtlCol="0"/>
          <a:lstStyle/>
          <a:p>
            <a:pPr rtl="0"/>
            <a:fld id="{6D22F896-40B5-4ADD-8801-0D06FADFA095}" type="slidenum">
              <a:rPr lang="hu-HU" noProof="0" smtClean="0"/>
              <a:t>‹#›</a:t>
            </a:fld>
            <a:endParaRPr lang="hu-HU" noProof="0"/>
          </a:p>
        </p:txBody>
      </p:sp>
    </p:spTree>
    <p:extLst>
      <p:ext uri="{BB962C8B-B14F-4D97-AF65-F5344CB8AC3E}">
        <p14:creationId xmlns:p14="http://schemas.microsoft.com/office/powerpoint/2010/main" val="194778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pPr rtl="0"/>
            <a:r>
              <a:rPr lang="hu-HU" noProof="0"/>
              <a:t>Mintacím stílusának szerkesztése</a:t>
            </a:r>
          </a:p>
        </p:txBody>
      </p:sp>
      <p:sp>
        <p:nvSpPr>
          <p:cNvPr id="3" name="Szöveg helye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rtl="0"/>
            <a:r>
              <a:rPr lang="hu-HU" noProof="0"/>
              <a:t>Mintaszöveg szerkesztése</a:t>
            </a:r>
          </a:p>
          <a:p>
            <a:pPr lvl="1" rtl="0"/>
            <a:r>
              <a:rPr lang="hu-HU" noProof="0"/>
              <a:t>Második szint</a:t>
            </a:r>
          </a:p>
          <a:p>
            <a:pPr lvl="2" rtl="0"/>
            <a:r>
              <a:rPr lang="hu-HU" noProof="0"/>
              <a:t>Harmadik szint</a:t>
            </a:r>
          </a:p>
          <a:p>
            <a:pPr lvl="3" rtl="0"/>
            <a:r>
              <a:rPr lang="hu-HU" noProof="0"/>
              <a:t>Negyedik szint</a:t>
            </a:r>
          </a:p>
          <a:p>
            <a:pPr lvl="4" rtl="0"/>
            <a:r>
              <a:rPr lang="hu-HU" noProof="0"/>
              <a:t>Ötödik szint</a:t>
            </a:r>
          </a:p>
        </p:txBody>
      </p:sp>
      <p:sp>
        <p:nvSpPr>
          <p:cNvPr id="4" name="Dátum helye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fld id="{B806525E-D09F-4AED-A424-337FF13407AE}" type="datetime1">
              <a:rPr lang="hu-HU" noProof="0" smtClean="0"/>
              <a:t>2024. 09. 09.</a:t>
            </a:fld>
            <a:endParaRPr lang="hu-HU" noProof="0"/>
          </a:p>
        </p:txBody>
      </p:sp>
      <p:sp>
        <p:nvSpPr>
          <p:cNvPr id="5" name="Élőláb helye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r>
              <a:rPr lang="hu-HU" noProof="0"/>
              <a:t>
              </a:t>
            </a:r>
          </a:p>
        </p:txBody>
      </p:sp>
      <p:sp>
        <p:nvSpPr>
          <p:cNvPr id="6" name="Dia számának helye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rtl="0"/>
            <a:fld id="{6D22F896-40B5-4ADD-8801-0D06FADFA095}" type="slidenum">
              <a:rPr lang="hu-HU" noProof="0" smtClean="0"/>
              <a:pPr/>
              <a:t>‹#›</a:t>
            </a:fld>
            <a:endParaRPr lang="hu-HU" noProof="0"/>
          </a:p>
        </p:txBody>
      </p:sp>
    </p:spTree>
    <p:extLst>
      <p:ext uri="{BB962C8B-B14F-4D97-AF65-F5344CB8AC3E}">
        <p14:creationId xmlns:p14="http://schemas.microsoft.com/office/powerpoint/2010/main" val="28659011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nkp.hu/tankonyv/digitalis-kultura-7-nat2020/lecke_03_0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églalap 9">
            <a:extLst>
              <a:ext uri="{FF2B5EF4-FFF2-40B4-BE49-F238E27FC236}">
                <a16:creationId xmlns="" xmlns:a16="http://schemas.microsoft.com/office/drawing/2014/main" id="{6981E6A2-4656-4CFE-9BF4-39D81EE2CA9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6096000" cy="685800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u-HU" sz="1800" b="0" i="0" u="none" strike="noStrike" kern="1200" cap="none" spc="0" normalizeH="0" baseline="0">
              <a:ln>
                <a:noFill/>
              </a:ln>
              <a:solidFill>
                <a:srgbClr val="FFFFFF"/>
              </a:solidFill>
              <a:effectLst/>
              <a:uLnTx/>
              <a:uFillTx/>
              <a:latin typeface="Gill Sans MT" panose="020B0502020104020203"/>
              <a:ea typeface="+mn-ea"/>
              <a:cs typeface="+mn-cs"/>
            </a:endParaRPr>
          </a:p>
        </p:txBody>
      </p:sp>
      <p:sp>
        <p:nvSpPr>
          <p:cNvPr id="2" name="Cím 1">
            <a:extLst>
              <a:ext uri="{FF2B5EF4-FFF2-40B4-BE49-F238E27FC236}">
                <a16:creationId xmlns="" xmlns:a16="http://schemas.microsoft.com/office/drawing/2014/main" id="{050E78D6-F072-48E7-8270-20EFBDD26F36}"/>
              </a:ext>
            </a:extLst>
          </p:cNvPr>
          <p:cNvSpPr>
            <a:spLocks noGrp="1"/>
          </p:cNvSpPr>
          <p:nvPr>
            <p:ph type="ctrTitle"/>
          </p:nvPr>
        </p:nvSpPr>
        <p:spPr>
          <a:xfrm>
            <a:off x="804672" y="2594153"/>
            <a:ext cx="5291328" cy="1231106"/>
          </a:xfrm>
          <a:noFill/>
          <a:ln>
            <a:solidFill>
              <a:schemeClr val="tx1"/>
            </a:solidFill>
          </a:ln>
          <a:effectLst>
            <a:glow rad="152400">
              <a:schemeClr val="tx1">
                <a:alpha val="13000"/>
              </a:schemeClr>
            </a:glow>
          </a:effectLst>
        </p:spPr>
        <p:txBody>
          <a:bodyPr rtlCol="0">
            <a:normAutofit fontScale="90000"/>
          </a:bodyPr>
          <a:lstStyle/>
          <a:p>
            <a:pPr rtl="0"/>
            <a:r>
              <a:rPr lang="hu-HU" sz="3000" dirty="0" smtClean="0">
                <a:solidFill>
                  <a:schemeClr val="tx1"/>
                </a:solidFill>
              </a:rPr>
              <a:t>Felhőszolgáltatások, felhőalkalmazások</a:t>
            </a:r>
            <a:endParaRPr lang="hu-HU" sz="3000" dirty="0">
              <a:solidFill>
                <a:schemeClr val="tx1"/>
              </a:solidFill>
            </a:endParaRPr>
          </a:p>
        </p:txBody>
      </p:sp>
      <p:sp>
        <p:nvSpPr>
          <p:cNvPr id="3" name="Alcím 2">
            <a:extLst>
              <a:ext uri="{FF2B5EF4-FFF2-40B4-BE49-F238E27FC236}">
                <a16:creationId xmlns="" xmlns:a16="http://schemas.microsoft.com/office/drawing/2014/main" id="{3FC7BD98-5486-489C-BAA0-A69CEFF691B3}"/>
              </a:ext>
            </a:extLst>
          </p:cNvPr>
          <p:cNvSpPr>
            <a:spLocks noGrp="1"/>
          </p:cNvSpPr>
          <p:nvPr>
            <p:ph type="subTitle" idx="1"/>
          </p:nvPr>
        </p:nvSpPr>
        <p:spPr>
          <a:xfrm>
            <a:off x="804672" y="3981815"/>
            <a:ext cx="4486656" cy="702702"/>
          </a:xfrm>
        </p:spPr>
        <p:txBody>
          <a:bodyPr rtlCol="0">
            <a:normAutofit/>
          </a:bodyPr>
          <a:lstStyle/>
          <a:p>
            <a:pPr rtl="0"/>
            <a:endParaRPr lang="hu-HU" sz="1800" dirty="0">
              <a:solidFill>
                <a:schemeClr val="tx1"/>
              </a:solidFill>
            </a:endParaRPr>
          </a:p>
        </p:txBody>
      </p:sp>
      <p:pic>
        <p:nvPicPr>
          <p:cNvPr id="5" name="Kép 4" descr="Pénzügyi kereskedelmi számok">
            <a:extLst>
              <a:ext uri="{FF2B5EF4-FFF2-40B4-BE49-F238E27FC236}">
                <a16:creationId xmlns="" xmlns:a16="http://schemas.microsoft.com/office/drawing/2014/main" id="{112B9624-F8A1-4831-AE43-1D9E266CFF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6096000" y="10"/>
            <a:ext cx="6095999" cy="6857990"/>
          </a:xfrm>
          <a:prstGeom prst="rect">
            <a:avLst/>
          </a:prstGeom>
        </p:spPr>
      </p:pic>
    </p:spTree>
    <p:extLst>
      <p:ext uri="{BB962C8B-B14F-4D97-AF65-F5344CB8AC3E}">
        <p14:creationId xmlns:p14="http://schemas.microsoft.com/office/powerpoint/2010/main" val="834050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Iskolai anyagokat itt találom:</a:t>
            </a:r>
            <a:endParaRPr lang="hu-HU" dirty="0"/>
          </a:p>
        </p:txBody>
      </p:sp>
      <p:sp>
        <p:nvSpPr>
          <p:cNvPr id="3" name="Tartalom helye 2"/>
          <p:cNvSpPr>
            <a:spLocks noGrp="1"/>
          </p:cNvSpPr>
          <p:nvPr>
            <p:ph idx="1"/>
          </p:nvPr>
        </p:nvSpPr>
        <p:spPr/>
        <p:txBody>
          <a:bodyPr>
            <a:normAutofit/>
          </a:bodyPr>
          <a:lstStyle/>
          <a:p>
            <a:pPr marL="0" indent="0">
              <a:buNone/>
            </a:pPr>
            <a:r>
              <a:rPr lang="hu-HU" sz="5400" dirty="0"/>
              <a:t>digikult6.webnode.hu</a:t>
            </a:r>
          </a:p>
        </p:txBody>
      </p:sp>
    </p:spTree>
    <p:extLst>
      <p:ext uri="{BB962C8B-B14F-4D97-AF65-F5344CB8AC3E}">
        <p14:creationId xmlns:p14="http://schemas.microsoft.com/office/powerpoint/2010/main" val="3340744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276045" y="120770"/>
            <a:ext cx="11714672" cy="2087592"/>
          </a:xfrm>
        </p:spPr>
        <p:txBody>
          <a:bodyPr>
            <a:noAutofit/>
          </a:bodyPr>
          <a:lstStyle/>
          <a:p>
            <a:pPr marL="0" indent="0" algn="ctr">
              <a:buNone/>
            </a:pPr>
            <a:r>
              <a:rPr lang="hu-HU" sz="2400" dirty="0"/>
              <a:t>A felhőről tudjuk, hogy valójában olyan számítógépeket jelent, amelyekről legfeljebb sejtjük, hol vannak, de nem tudjuk, hogy mekkorák, milyen erősek, és azt sem, hogy pontosan milyen szoftverek futnak rajtuk. Azzal viszont tisztában vagyunk, hogy ezekkel a számítógépekkel, pontosabban a rajtuk futó alkalmazásokkal a világ legnagyobb számítógépes hálózatán, az interneten keresztül a mi eszközeinken futó alkalmazások kapcsolatba tudnak lépni. Így lehetőségünk nyílik a felhő szolgáltatásainak, a felhőben futó alkalmazásoknak a használatára.</a:t>
            </a:r>
          </a:p>
        </p:txBody>
      </p:sp>
      <p:pic>
        <p:nvPicPr>
          <p:cNvPr id="4" name="Kép 3"/>
          <p:cNvPicPr>
            <a:picLocks noChangeAspect="1"/>
          </p:cNvPicPr>
          <p:nvPr/>
        </p:nvPicPr>
        <p:blipFill rotWithShape="1">
          <a:blip r:embed="rId2"/>
          <a:srcRect l="13873" t="22641" r="43259" b="25031"/>
          <a:stretch/>
        </p:blipFill>
        <p:spPr>
          <a:xfrm>
            <a:off x="3433313" y="3140014"/>
            <a:ext cx="4899804" cy="3588589"/>
          </a:xfrm>
          <a:prstGeom prst="rect">
            <a:avLst/>
          </a:prstGeom>
        </p:spPr>
      </p:pic>
    </p:spTree>
    <p:extLst>
      <p:ext uri="{BB962C8B-B14F-4D97-AF65-F5344CB8AC3E}">
        <p14:creationId xmlns:p14="http://schemas.microsoft.com/office/powerpoint/2010/main" val="1835097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Téglalap 9">
            <a:extLst>
              <a:ext uri="{FF2B5EF4-FFF2-40B4-BE49-F238E27FC236}">
                <a16:creationId xmlns="" xmlns:a16="http://schemas.microsoft.com/office/drawing/2014/main" id="{93F0ADB5-A0B4-4B01-A8C4-FDC34CE22B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u-HU" dirty="0"/>
          </a:p>
        </p:txBody>
      </p:sp>
      <p:sp>
        <p:nvSpPr>
          <p:cNvPr id="12" name="Téglalap 11">
            <a:extLst>
              <a:ext uri="{FF2B5EF4-FFF2-40B4-BE49-F238E27FC236}">
                <a16:creationId xmlns="" xmlns:a16="http://schemas.microsoft.com/office/drawing/2014/main" id="{AA6D0FDE-0241-4C21-A720-A694753582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hu-HU" dirty="0"/>
          </a:p>
        </p:txBody>
      </p:sp>
      <p:sp>
        <p:nvSpPr>
          <p:cNvPr id="2" name="Cím 1">
            <a:extLst>
              <a:ext uri="{FF2B5EF4-FFF2-40B4-BE49-F238E27FC236}">
                <a16:creationId xmlns="" xmlns:a16="http://schemas.microsoft.com/office/drawing/2014/main" id="{9C9DE503-F7C2-4A40-83F4-4DE931E7D9DE}"/>
              </a:ext>
            </a:extLst>
          </p:cNvPr>
          <p:cNvSpPr>
            <a:spLocks noGrp="1"/>
          </p:cNvSpPr>
          <p:nvPr>
            <p:ph type="title"/>
          </p:nvPr>
        </p:nvSpPr>
        <p:spPr>
          <a:xfrm>
            <a:off x="552091" y="793630"/>
            <a:ext cx="3455350" cy="3383267"/>
          </a:xfrm>
          <a:noFill/>
          <a:ln>
            <a:solidFill>
              <a:schemeClr val="bg1"/>
            </a:solidFill>
          </a:ln>
          <a:effectLst>
            <a:glow rad="152400">
              <a:schemeClr val="bg1">
                <a:alpha val="13000"/>
              </a:schemeClr>
            </a:glow>
          </a:effectLst>
        </p:spPr>
        <p:txBody>
          <a:bodyPr wrap="square" rtlCol="0">
            <a:normAutofit/>
          </a:bodyPr>
          <a:lstStyle/>
          <a:p>
            <a:r>
              <a:rPr lang="hu-HU" b="1" dirty="0">
                <a:solidFill>
                  <a:schemeClr val="bg1"/>
                </a:solidFill>
              </a:rPr>
              <a:t>Adattárolás földi körülmények között és a felhőben</a:t>
            </a:r>
          </a:p>
        </p:txBody>
      </p:sp>
      <p:pic>
        <p:nvPicPr>
          <p:cNvPr id="4" name="Kép 3" descr="Pénzügyi kereskedelmi számok">
            <a:extLst>
              <a:ext uri="{FF2B5EF4-FFF2-40B4-BE49-F238E27FC236}">
                <a16:creationId xmlns="" xmlns:a16="http://schemas.microsoft.com/office/drawing/2014/main" id="{32F354A1-38C7-4598-A0E1-7A286A3019B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50908" y="0"/>
            <a:ext cx="7541091" cy="6858000"/>
          </a:xfrm>
          <a:prstGeom prst="rect">
            <a:avLst/>
          </a:prstGeom>
        </p:spPr>
      </p:pic>
      <p:graphicFrame>
        <p:nvGraphicFramePr>
          <p:cNvPr id="5" name="Tartalom helye 2" descr="Listajelikonok">
            <a:extLst>
              <a:ext uri="{FF2B5EF4-FFF2-40B4-BE49-F238E27FC236}">
                <a16:creationId xmlns="" xmlns:a16="http://schemas.microsoft.com/office/drawing/2014/main" id="{51938B4F-26EE-4238-880D-3CE26A7E4AED}"/>
              </a:ext>
            </a:extLst>
          </p:cNvPr>
          <p:cNvGraphicFramePr>
            <a:graphicFrameLocks noGrp="1"/>
          </p:cNvGraphicFramePr>
          <p:nvPr>
            <p:ph idx="1"/>
            <p:extLst>
              <p:ext uri="{D42A27DB-BD31-4B8C-83A1-F6EECF244321}">
                <p14:modId xmlns:p14="http://schemas.microsoft.com/office/powerpoint/2010/main" val="29616500"/>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4314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Külső adathordozó- biztonsági mentés</a:t>
            </a:r>
            <a:endParaRPr lang="hu-HU" dirty="0"/>
          </a:p>
        </p:txBody>
      </p:sp>
      <p:sp>
        <p:nvSpPr>
          <p:cNvPr id="3" name="Tartalom helye 2"/>
          <p:cNvSpPr>
            <a:spLocks noGrp="1"/>
          </p:cNvSpPr>
          <p:nvPr>
            <p:ph idx="1"/>
          </p:nvPr>
        </p:nvSpPr>
        <p:spPr/>
        <p:txBody>
          <a:bodyPr/>
          <a:lstStyle/>
          <a:p>
            <a:endParaRPr lang="hu-HU"/>
          </a:p>
        </p:txBody>
      </p:sp>
      <p:pic>
        <p:nvPicPr>
          <p:cNvPr id="4" name="Kép 3"/>
          <p:cNvPicPr>
            <a:picLocks noChangeAspect="1"/>
          </p:cNvPicPr>
          <p:nvPr/>
        </p:nvPicPr>
        <p:blipFill rotWithShape="1">
          <a:blip r:embed="rId2"/>
          <a:srcRect l="18554" t="16855" r="19711" b="14717"/>
          <a:stretch/>
        </p:blipFill>
        <p:spPr>
          <a:xfrm>
            <a:off x="2855228" y="2274951"/>
            <a:ext cx="6481543" cy="4310462"/>
          </a:xfrm>
          <a:prstGeom prst="rect">
            <a:avLst/>
          </a:prstGeom>
        </p:spPr>
      </p:pic>
    </p:spTree>
    <p:extLst>
      <p:ext uri="{BB962C8B-B14F-4D97-AF65-F5344CB8AC3E}">
        <p14:creationId xmlns:p14="http://schemas.microsoft.com/office/powerpoint/2010/main" val="3586101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Cím 1">
            <a:extLst>
              <a:ext uri="{FF2B5EF4-FFF2-40B4-BE49-F238E27FC236}">
                <a16:creationId xmlns="" xmlns:a16="http://schemas.microsoft.com/office/drawing/2014/main" id="{51F70220-677A-411B-B416-94321A555329}"/>
              </a:ext>
            </a:extLst>
          </p:cNvPr>
          <p:cNvSpPr>
            <a:spLocks noGrp="1"/>
          </p:cNvSpPr>
          <p:nvPr>
            <p:ph type="title"/>
          </p:nvPr>
        </p:nvSpPr>
        <p:spPr>
          <a:xfrm>
            <a:off x="6182265" y="978776"/>
            <a:ext cx="4451773" cy="1174991"/>
          </a:xfr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fontScale="90000"/>
          </a:bodyPr>
          <a:lstStyle/>
          <a:p>
            <a:r>
              <a:rPr lang="hu-HU" dirty="0" smtClean="0">
                <a:solidFill>
                  <a:schemeClr val="bg1"/>
                </a:solidFill>
              </a:rPr>
              <a:t>Digitális feladatok, </a:t>
            </a:r>
            <a:r>
              <a:rPr lang="hu-HU" dirty="0" smtClean="0">
                <a:solidFill>
                  <a:schemeClr val="bg1"/>
                </a:solidFill>
              </a:rPr>
              <a:t>kérdések</a:t>
            </a:r>
            <a:br>
              <a:rPr lang="hu-HU" dirty="0" smtClean="0">
                <a:solidFill>
                  <a:schemeClr val="bg1"/>
                </a:solidFill>
              </a:rPr>
            </a:br>
            <a:r>
              <a:rPr lang="hu-HU" dirty="0" smtClean="0">
                <a:solidFill>
                  <a:schemeClr val="bg1"/>
                </a:solidFill>
              </a:rPr>
              <a:t>(</a:t>
            </a:r>
            <a:r>
              <a:rPr lang="hu-HU" smtClean="0">
                <a:solidFill>
                  <a:schemeClr val="bg1"/>
                </a:solidFill>
              </a:rPr>
              <a:t>felhasznált forrás)</a:t>
            </a:r>
            <a:endParaRPr lang="hu-HU" dirty="0">
              <a:solidFill>
                <a:schemeClr val="bg1"/>
              </a:solidFill>
            </a:endParaRPr>
          </a:p>
        </p:txBody>
      </p:sp>
      <p:pic>
        <p:nvPicPr>
          <p:cNvPr id="4" name="Kép 3" descr="Pénzügyi számokra mutató tollat tartó kéz">
            <a:extLst>
              <a:ext uri="{FF2B5EF4-FFF2-40B4-BE49-F238E27FC236}">
                <a16:creationId xmlns="" xmlns:a16="http://schemas.microsoft.com/office/drawing/2014/main" id="{AB2E0BE0-B684-4228-A4DF-58C8CAFFDF4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1"/>
          <a:stretch/>
        </p:blipFill>
        <p:spPr>
          <a:xfrm>
            <a:off x="20" y="10"/>
            <a:ext cx="4657325" cy="6857990"/>
          </a:xfrm>
          <a:prstGeom prst="rect">
            <a:avLst/>
          </a:prstGeom>
        </p:spPr>
      </p:pic>
      <p:sp>
        <p:nvSpPr>
          <p:cNvPr id="3" name="Tartalom helye 2">
            <a:extLst>
              <a:ext uri="{FF2B5EF4-FFF2-40B4-BE49-F238E27FC236}">
                <a16:creationId xmlns="" xmlns:a16="http://schemas.microsoft.com/office/drawing/2014/main" id="{667D1328-A694-4327-A93A-3D919FD65B27}"/>
              </a:ext>
            </a:extLst>
          </p:cNvPr>
          <p:cNvSpPr>
            <a:spLocks noGrp="1"/>
          </p:cNvSpPr>
          <p:nvPr>
            <p:ph idx="1"/>
          </p:nvPr>
        </p:nvSpPr>
        <p:spPr>
          <a:xfrm>
            <a:off x="6182264" y="2638044"/>
            <a:ext cx="4451773" cy="3101983"/>
          </a:xfrm>
        </p:spPr>
        <p:txBody>
          <a:bodyPr rtlCol="0"/>
          <a:lstStyle/>
          <a:p>
            <a:r>
              <a:rPr lang="hu-HU" dirty="0">
                <a:solidFill>
                  <a:schemeClr val="bg1"/>
                </a:solidFill>
                <a:hlinkClick r:id="rId4"/>
              </a:rPr>
              <a:t>https://</a:t>
            </a:r>
            <a:r>
              <a:rPr lang="hu-HU" dirty="0" smtClean="0">
                <a:solidFill>
                  <a:schemeClr val="bg1"/>
                </a:solidFill>
                <a:hlinkClick r:id="rId4"/>
              </a:rPr>
              <a:t>www.nkp.hu/tankonyv/digitalis-kultura-7-nat2020/lecke_03_001</a:t>
            </a:r>
            <a:r>
              <a:rPr lang="hu-HU" dirty="0" smtClean="0">
                <a:solidFill>
                  <a:schemeClr val="bg1"/>
                </a:solidFill>
              </a:rPr>
              <a:t> </a:t>
            </a:r>
            <a:endParaRPr lang="hu-HU" dirty="0">
              <a:solidFill>
                <a:schemeClr val="bg1"/>
              </a:solidFill>
            </a:endParaRPr>
          </a:p>
        </p:txBody>
      </p:sp>
    </p:spTree>
    <p:extLst>
      <p:ext uri="{BB962C8B-B14F-4D97-AF65-F5344CB8AC3E}">
        <p14:creationId xmlns:p14="http://schemas.microsoft.com/office/powerpoint/2010/main" val="2673849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Csomag">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ED59B-F67D-4B99-A0A7-E5237FF58100}">
  <ds:schemaRefs>
    <ds:schemaRef ds:uri="http://schemas.microsoft.com/office/2006/documentManagement/types"/>
    <ds:schemaRef ds:uri="http://purl.org/dc/elements/1.1/"/>
    <ds:schemaRef ds:uri="http://purl.org/dc/terms/"/>
    <ds:schemaRef ds:uri="http://purl.org/dc/dcmitype/"/>
    <ds:schemaRef ds:uri="http://schemas.microsoft.com/office/2006/metadata/properties"/>
    <ds:schemaRef ds:uri="16c05727-aa75-4e4a-9b5f-8a80a1165891"/>
    <ds:schemaRef ds:uri="http://schemas.microsoft.com/office/infopath/2007/PartnerControls"/>
    <ds:schemaRef ds:uri="http://schemas.openxmlformats.org/package/2006/metadata/core-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3E17AD15-0DEB-4851-82A2-261C041346DD}">
  <ds:schemaRefs>
    <ds:schemaRef ds:uri="http://schemas.microsoft.com/sharepoint/v3/contenttype/forms"/>
  </ds:schemaRefs>
</ds:datastoreItem>
</file>

<file path=customXml/itemProps3.xml><?xml version="1.0" encoding="utf-8"?>
<ds:datastoreItem xmlns:ds="http://schemas.openxmlformats.org/officeDocument/2006/customXml" ds:itemID="{22736BCB-6CE4-414B-B2BE-1DA087E52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Pénzügyi arculat</Template>
  <TotalTime>0</TotalTime>
  <Words>115</Words>
  <Application>Microsoft Office PowerPoint</Application>
  <PresentationFormat>Szélesvásznú</PresentationFormat>
  <Paragraphs>11</Paragraphs>
  <Slides>6</Slides>
  <Notes>3</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6</vt:i4>
      </vt:variant>
    </vt:vector>
  </HeadingPairs>
  <TitlesOfParts>
    <vt:vector size="10" baseType="lpstr">
      <vt:lpstr>Arial</vt:lpstr>
      <vt:lpstr>Calibri</vt:lpstr>
      <vt:lpstr>Gill Sans MT</vt:lpstr>
      <vt:lpstr>Csomag</vt:lpstr>
      <vt:lpstr>Felhőszolgáltatások, felhőalkalmazások</vt:lpstr>
      <vt:lpstr>Iskolai anyagokat itt találom:</vt:lpstr>
      <vt:lpstr>PowerPoint bemutató</vt:lpstr>
      <vt:lpstr>Adattárolás földi körülmények között és a felhőben</vt:lpstr>
      <vt:lpstr>Külső adathordozó- biztonsági mentés</vt:lpstr>
      <vt:lpstr>Digitális feladatok, kérdések (felhasznált forrás)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2023-09-05T08:27:47Z</dcterms:created>
  <dcterms:modified xsi:type="dcterms:W3CDTF">2024-09-09T07:32:18Z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