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1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0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6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7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07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5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1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60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48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00187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hetseggondozas.hu/?f0=Algoritmus_jatekok__Kodolu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digitalis-kultura-4/lecke_03_014" TargetMode="External"/><Relationship Id="rId2" Type="http://schemas.openxmlformats.org/officeDocument/2006/relationships/hyperlink" Target="https://www.nkp.hu/tankonyv/digitalis-kultura-4/lecke_03_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hetseggondozas.hu/?f0=Algoritmus_jatekok__Kodolu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programozás alapjai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4. évfolyam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380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Algoritmus játékok: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https://www.tehetseggondozas.hu/?f0=Algoritmus_jatekok__</a:t>
            </a:r>
            <a:r>
              <a:rPr lang="hu-HU" dirty="0" smtClean="0">
                <a:hlinkClick r:id="rId2"/>
              </a:rPr>
              <a:t>Kodolunk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11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www.nkp.hu/tankonyv/digitalis-kultura-4/lecke_03_015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www.nkp.hu/tankonyv/digitalis-kultura-4/lecke_03_014</a:t>
            </a:r>
            <a:endParaRPr lang="hu-HU" dirty="0" smtClean="0"/>
          </a:p>
          <a:p>
            <a:r>
              <a:rPr lang="hu-HU">
                <a:hlinkClick r:id="rId4"/>
              </a:rPr>
              <a:t>https://www.tehetseggondozas.hu/?f0=Algoritmus_jatekok</a:t>
            </a:r>
            <a:r>
              <a:rPr lang="hu-HU">
                <a:hlinkClick r:id="rId4"/>
              </a:rPr>
              <a:t>__</a:t>
            </a:r>
            <a:r>
              <a:rPr lang="hu-HU" smtClean="0">
                <a:hlinkClick r:id="rId4"/>
              </a:rPr>
              <a:t>Kodolunk</a:t>
            </a:r>
            <a:endParaRPr lang="hu-HU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988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3897" y="4672584"/>
            <a:ext cx="8897112" cy="103327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7200" dirty="0">
                <a:sym typeface="Wingdings" panose="05000000000000000000" pitchFamily="2" charset="2"/>
              </a:rPr>
              <a:t></a:t>
            </a:r>
            <a:endParaRPr lang="hu-HU" sz="7200" dirty="0"/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29538" t="25077" r="10544" b="24755"/>
          <a:stretch/>
        </p:blipFill>
        <p:spPr bwMode="auto">
          <a:xfrm>
            <a:off x="1453896" y="0"/>
            <a:ext cx="8897112" cy="4672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32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5948" t="25747" r="26552" b="17395"/>
          <a:stretch/>
        </p:blipFill>
        <p:spPr>
          <a:xfrm>
            <a:off x="7304690" y="388883"/>
            <a:ext cx="4511205" cy="30374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19224" t="34482" r="49224" b="12798"/>
          <a:stretch/>
        </p:blipFill>
        <p:spPr>
          <a:xfrm>
            <a:off x="819561" y="388883"/>
            <a:ext cx="6243391" cy="58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20703" cy="2478978"/>
          </a:xfrm>
        </p:spPr>
        <p:txBody>
          <a:bodyPr>
            <a:normAutofit/>
          </a:bodyPr>
          <a:lstStyle/>
          <a:p>
            <a:r>
              <a:rPr lang="hu-HU" u="sng" dirty="0" smtClean="0"/>
              <a:t>Algoritmus</a:t>
            </a:r>
            <a:r>
              <a:rPr lang="hu-HU" dirty="0" smtClean="0"/>
              <a:t>: </a:t>
            </a:r>
            <a:r>
              <a:rPr lang="hu-HU" dirty="0"/>
              <a:t>egy feladat megoldásának pontos leírása egyszerűbb lépések sorozataként.</a:t>
            </a:r>
          </a:p>
        </p:txBody>
      </p:sp>
    </p:spTree>
    <p:extLst>
      <p:ext uri="{BB962C8B-B14F-4D97-AF65-F5344CB8AC3E}">
        <p14:creationId xmlns:p14="http://schemas.microsoft.com/office/powerpoint/2010/main" val="316208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cap="all" dirty="0"/>
              <a:t>ALGORITMUSOK A </a:t>
            </a:r>
            <a:r>
              <a:rPr lang="hu-HU" b="1" cap="all" dirty="0" smtClean="0"/>
              <a:t>TANULÁSBAN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799" y="1619644"/>
            <a:ext cx="10410497" cy="4287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/>
              <a:t>Kata és Dani számkitalálós játékot játszanak. Kata azt mondja:</a:t>
            </a:r>
          </a:p>
          <a:p>
            <a:pPr lvl="5"/>
            <a:r>
              <a:rPr lang="hu-HU" sz="3200" dirty="0"/>
              <a:t>Gondoltam egy számra.</a:t>
            </a:r>
          </a:p>
          <a:p>
            <a:pPr lvl="5"/>
            <a:r>
              <a:rPr lang="hu-HU" sz="3200" dirty="0"/>
              <a:t>Megszoroztam 3-mal.</a:t>
            </a:r>
          </a:p>
          <a:p>
            <a:pPr lvl="5"/>
            <a:r>
              <a:rPr lang="hu-HU" sz="3200" dirty="0"/>
              <a:t>Hozzáadtam 10-et.</a:t>
            </a:r>
          </a:p>
          <a:p>
            <a:pPr lvl="5"/>
            <a:r>
              <a:rPr lang="hu-HU" sz="3200" dirty="0"/>
              <a:t>Elosztottam 2-vel.</a:t>
            </a:r>
          </a:p>
          <a:p>
            <a:pPr lvl="5"/>
            <a:r>
              <a:rPr lang="hu-HU" sz="3200" dirty="0"/>
              <a:t>Eredményül 14-et kaptam.</a:t>
            </a:r>
          </a:p>
          <a:p>
            <a:pPr marL="0" indent="0">
              <a:buNone/>
            </a:pPr>
            <a:r>
              <a:rPr lang="hu-HU" sz="3200" dirty="0"/>
              <a:t>Melyik számra gondolt?</a:t>
            </a:r>
          </a:p>
        </p:txBody>
      </p:sp>
    </p:spTree>
    <p:extLst>
      <p:ext uri="{BB962C8B-B14F-4D97-AF65-F5344CB8AC3E}">
        <p14:creationId xmlns:p14="http://schemas.microsoft.com/office/powerpoint/2010/main" val="361859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Rajzos algoritmusok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21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63" t="23487" r="34063" b="19849"/>
          <a:stretch/>
        </p:blipFill>
        <p:spPr>
          <a:xfrm>
            <a:off x="4151586" y="2248049"/>
            <a:ext cx="3888827" cy="38524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1380" t="33103" r="43535" b="49578"/>
          <a:stretch/>
        </p:blipFill>
        <p:spPr>
          <a:xfrm>
            <a:off x="1839541" y="408738"/>
            <a:ext cx="8512918" cy="18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1638" t="32184" r="43448" b="51571"/>
          <a:stretch/>
        </p:blipFill>
        <p:spPr>
          <a:xfrm>
            <a:off x="2098353" y="387512"/>
            <a:ext cx="7995293" cy="1626682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33276" t="25440" r="34224" b="17701"/>
          <a:stretch/>
        </p:blipFill>
        <p:spPr>
          <a:xfrm>
            <a:off x="4114799" y="2014194"/>
            <a:ext cx="3962400" cy="38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8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862" y="642594"/>
            <a:ext cx="11403724" cy="1371600"/>
          </a:xfrm>
        </p:spPr>
        <p:txBody>
          <a:bodyPr>
            <a:normAutofit/>
          </a:bodyPr>
          <a:lstStyle/>
          <a:p>
            <a:r>
              <a:rPr lang="hu-HU" sz="4000" dirty="0"/>
              <a:t>Vezesd a méhecskét a képen látható utasítások alapján</a:t>
            </a:r>
            <a:r>
              <a:rPr lang="hu-HU" sz="4000" dirty="0" smtClean="0"/>
              <a:t>! Írd le, hogy milyen informatikai eszközöket érint!</a:t>
            </a:r>
            <a:endParaRPr lang="hu-HU" sz="4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62" t="25090" r="34063" b="18245"/>
          <a:stretch/>
        </p:blipFill>
        <p:spPr>
          <a:xfrm>
            <a:off x="3957145" y="1807777"/>
            <a:ext cx="4225158" cy="41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zappa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TM03457510[[fn=Szappan]]</Template>
  <TotalTime>50</TotalTime>
  <Words>99</Words>
  <Application>Microsoft Office PowerPoint</Application>
  <PresentationFormat>Szélesvásznú</PresentationFormat>
  <Paragraphs>20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Garamond</vt:lpstr>
      <vt:lpstr>Wingdings</vt:lpstr>
      <vt:lpstr>Szappan</vt:lpstr>
      <vt:lpstr>A programozás alapjai</vt:lpstr>
      <vt:lpstr>PowerPoint bemutató</vt:lpstr>
      <vt:lpstr>PowerPoint bemutató</vt:lpstr>
      <vt:lpstr>Algoritmus: egy feladat megoldásának pontos leírása egyszerűbb lépések sorozataként.</vt:lpstr>
      <vt:lpstr>ALGORITMUSOK A TANULÁSBAN</vt:lpstr>
      <vt:lpstr>Rajzos algoritmusok</vt:lpstr>
      <vt:lpstr>PowerPoint bemutató</vt:lpstr>
      <vt:lpstr>PowerPoint bemutató</vt:lpstr>
      <vt:lpstr>Vezesd a méhecskét a képen látható utasítások alapján! Írd le, hogy milyen informatikai eszközöket érint!</vt:lpstr>
      <vt:lpstr>Algoritmus játékok:</vt:lpstr>
      <vt:lpstr>Felhasznált források: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Algoritmusok</dc:title>
  <dc:creator>user</dc:creator>
  <cp:lastModifiedBy>Windows-felhasználó</cp:lastModifiedBy>
  <cp:revision>6</cp:revision>
  <dcterms:created xsi:type="dcterms:W3CDTF">2024-04-15T06:42:22Z</dcterms:created>
  <dcterms:modified xsi:type="dcterms:W3CDTF">2024-04-17T05:36:13Z</dcterms:modified>
</cp:coreProperties>
</file>