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74" d="100"/>
          <a:sy n="74" d="100"/>
        </p:scale>
        <p:origin x="3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72E07-62E6-4B5C-96E8-E3CA715D843F}" type="datetimeFigureOut">
              <a:rPr lang="hu-HU" smtClean="0"/>
              <a:t>2024. 03. 26.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53EF8-C183-4ECB-BC22-A8A16A746E6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35276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72E07-62E6-4B5C-96E8-E3CA715D843F}" type="datetimeFigureOut">
              <a:rPr lang="hu-HU" smtClean="0"/>
              <a:t>2024. 03. 26.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53EF8-C183-4ECB-BC22-A8A16A746E6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34952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72E07-62E6-4B5C-96E8-E3CA715D843F}" type="datetimeFigureOut">
              <a:rPr lang="hu-HU" smtClean="0"/>
              <a:t>2024. 03. 26.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53EF8-C183-4ECB-BC22-A8A16A746E68}" type="slidenum">
              <a:rPr lang="hu-HU" smtClean="0"/>
              <a:t>‹#›</a:t>
            </a:fld>
            <a:endParaRPr lang="hu-H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744478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72E07-62E6-4B5C-96E8-E3CA715D843F}" type="datetimeFigureOut">
              <a:rPr lang="hu-HU" smtClean="0"/>
              <a:t>2024. 03. 26.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53EF8-C183-4ECB-BC22-A8A16A746E6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141401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72E07-62E6-4B5C-96E8-E3CA715D843F}" type="datetimeFigureOut">
              <a:rPr lang="hu-HU" smtClean="0"/>
              <a:t>2024. 03. 26.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53EF8-C183-4ECB-BC22-A8A16A746E68}" type="slidenum">
              <a:rPr lang="hu-HU" smtClean="0"/>
              <a:t>‹#›</a:t>
            </a:fld>
            <a:endParaRPr lang="hu-H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09046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72E07-62E6-4B5C-96E8-E3CA715D843F}" type="datetimeFigureOut">
              <a:rPr lang="hu-HU" smtClean="0"/>
              <a:t>2024. 03. 26.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53EF8-C183-4ECB-BC22-A8A16A746E6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883989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72E07-62E6-4B5C-96E8-E3CA715D843F}" type="datetimeFigureOut">
              <a:rPr lang="hu-HU" smtClean="0"/>
              <a:t>2024. 03. 26.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53EF8-C183-4ECB-BC22-A8A16A746E6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751803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72E07-62E6-4B5C-96E8-E3CA715D843F}" type="datetimeFigureOut">
              <a:rPr lang="hu-HU" smtClean="0"/>
              <a:t>2024. 03. 26.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53EF8-C183-4ECB-BC22-A8A16A746E6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64760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72E07-62E6-4B5C-96E8-E3CA715D843F}" type="datetimeFigureOut">
              <a:rPr lang="hu-HU" smtClean="0"/>
              <a:t>2024. 03. 26.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53EF8-C183-4ECB-BC22-A8A16A746E6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08607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72E07-62E6-4B5C-96E8-E3CA715D843F}" type="datetimeFigureOut">
              <a:rPr lang="hu-HU" smtClean="0"/>
              <a:t>2024. 03. 26.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53EF8-C183-4ECB-BC22-A8A16A746E6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60376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72E07-62E6-4B5C-96E8-E3CA715D843F}" type="datetimeFigureOut">
              <a:rPr lang="hu-HU" smtClean="0"/>
              <a:t>2024. 03. 26.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53EF8-C183-4ECB-BC22-A8A16A746E6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66193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72E07-62E6-4B5C-96E8-E3CA715D843F}" type="datetimeFigureOut">
              <a:rPr lang="hu-HU" smtClean="0"/>
              <a:t>2024. 03. 26.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53EF8-C183-4ECB-BC22-A8A16A746E6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92915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72E07-62E6-4B5C-96E8-E3CA715D843F}" type="datetimeFigureOut">
              <a:rPr lang="hu-HU" smtClean="0"/>
              <a:t>2024. 03. 26.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53EF8-C183-4ECB-BC22-A8A16A746E6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48168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72E07-62E6-4B5C-96E8-E3CA715D843F}" type="datetimeFigureOut">
              <a:rPr lang="hu-HU" smtClean="0"/>
              <a:t>2024. 03. 26.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53EF8-C183-4ECB-BC22-A8A16A746E6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62155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72E07-62E6-4B5C-96E8-E3CA715D843F}" type="datetimeFigureOut">
              <a:rPr lang="hu-HU" smtClean="0"/>
              <a:t>2024. 03. 26.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53EF8-C183-4ECB-BC22-A8A16A746E6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98733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72E07-62E6-4B5C-96E8-E3CA715D843F}" type="datetimeFigureOut">
              <a:rPr lang="hu-HU" smtClean="0"/>
              <a:t>2024. 03. 26.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53EF8-C183-4ECB-BC22-A8A16A746E6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08932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B72E07-62E6-4B5C-96E8-E3CA715D843F}" type="datetimeFigureOut">
              <a:rPr lang="hu-HU" smtClean="0"/>
              <a:t>2024. 03. 26.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F253EF8-C183-4ECB-BC22-A8A16A746E6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82064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kp.hu/tankonyv/digitalis-kultura-8-nat2020/lecke_03_00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Táblázatkezelés alapjai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7. évfolyam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43645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Táblázatkezelő program: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1270000"/>
            <a:ext cx="8596668" cy="3880773"/>
          </a:xfrm>
        </p:spPr>
        <p:txBody>
          <a:bodyPr>
            <a:normAutofit lnSpcReduction="10000"/>
          </a:bodyPr>
          <a:lstStyle/>
          <a:p>
            <a:r>
              <a:rPr lang="hu-HU" sz="3200" dirty="0"/>
              <a:t>A táblázatkezelő program az adatokat egy </a:t>
            </a:r>
            <a:r>
              <a:rPr lang="hu-HU" sz="3200" i="1" dirty="0"/>
              <a:t>munkafüzetben</a:t>
            </a:r>
            <a:r>
              <a:rPr lang="hu-HU" sz="3200" dirty="0"/>
              <a:t> tárolja, a munkafüzet </a:t>
            </a:r>
            <a:r>
              <a:rPr lang="hu-HU" sz="3200" i="1" dirty="0"/>
              <a:t>munkalapokból</a:t>
            </a:r>
            <a:r>
              <a:rPr lang="hu-HU" sz="3200" dirty="0"/>
              <a:t> áll.</a:t>
            </a:r>
          </a:p>
          <a:p>
            <a:r>
              <a:rPr lang="hu-HU" sz="3200" dirty="0"/>
              <a:t>A munkalap oszlopait az </a:t>
            </a:r>
            <a:r>
              <a:rPr lang="hu-HU" sz="3200" i="1" dirty="0"/>
              <a:t>A</a:t>
            </a:r>
            <a:r>
              <a:rPr lang="hu-HU" sz="3200" dirty="0"/>
              <a:t> betűvel kezdve betűkkel, sorait </a:t>
            </a:r>
            <a:r>
              <a:rPr lang="hu-HU" sz="3200" i="1" dirty="0"/>
              <a:t>1</a:t>
            </a:r>
            <a:r>
              <a:rPr lang="hu-HU" sz="3200" dirty="0"/>
              <a:t>-től kezdve számokkal azonosítjuk. </a:t>
            </a:r>
            <a:r>
              <a:rPr lang="hu-HU" sz="3200" b="1" dirty="0"/>
              <a:t>Az egyes </a:t>
            </a:r>
            <a:r>
              <a:rPr lang="hu-HU" sz="3200" b="1" i="1" dirty="0"/>
              <a:t>cellákra </a:t>
            </a:r>
            <a:r>
              <a:rPr lang="hu-HU" sz="3200" b="1" dirty="0"/>
              <a:t>oszlopuk betűjelével és soruk számával hivatkozhatunk</a:t>
            </a:r>
            <a:r>
              <a:rPr lang="hu-HU" sz="3200" dirty="0"/>
              <a:t>, például </a:t>
            </a:r>
            <a:r>
              <a:rPr lang="hu-HU" sz="3200" i="1" dirty="0"/>
              <a:t>B2</a:t>
            </a:r>
            <a:r>
              <a:rPr lang="hu-HU" sz="3200" dirty="0"/>
              <a:t>-es cella.</a:t>
            </a:r>
          </a:p>
          <a:p>
            <a:endParaRPr lang="hu-HU" sz="3200" dirty="0"/>
          </a:p>
        </p:txBody>
      </p:sp>
    </p:spTree>
    <p:extLst>
      <p:ext uri="{BB962C8B-B14F-4D97-AF65-F5344CB8AC3E}">
        <p14:creationId xmlns:p14="http://schemas.microsoft.com/office/powerpoint/2010/main" val="2776695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48048" y="408948"/>
            <a:ext cx="8705045" cy="4351338"/>
          </a:xfrm>
        </p:spPr>
        <p:txBody>
          <a:bodyPr>
            <a:normAutofit lnSpcReduction="10000"/>
          </a:bodyPr>
          <a:lstStyle/>
          <a:p>
            <a:r>
              <a:rPr lang="hu-HU" sz="3200" dirty="0" smtClean="0"/>
              <a:t>Azt a cellát, amelyikbe éppen adatot írhatunk be, </a:t>
            </a:r>
            <a:r>
              <a:rPr lang="hu-HU" sz="3200" i="1" dirty="0" smtClean="0"/>
              <a:t>aktív cellának</a:t>
            </a:r>
            <a:r>
              <a:rPr lang="hu-HU" sz="3200" dirty="0" smtClean="0"/>
              <a:t> nevezzük. A következő cellába a kurzormozgató gombokkal vagy a tabulátor gombbal léphetünk.</a:t>
            </a:r>
          </a:p>
          <a:p>
            <a:r>
              <a:rPr lang="hu-HU" sz="3200" dirty="0" smtClean="0"/>
              <a:t>Egy cellába mindig csak egy adat kerül. </a:t>
            </a:r>
            <a:r>
              <a:rPr lang="hu-HU" sz="3200" b="1" dirty="0" smtClean="0"/>
              <a:t>A táblázatkezelő program alapértelmezés szerint a cellákban lévő szöveget balra, a számot jobbra igazítja.</a:t>
            </a:r>
            <a:endParaRPr lang="hu-HU" sz="3200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8893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Órarend készítése Excel táblázatkezelő programban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Cellák feltöltése adatokkal</a:t>
            </a:r>
          </a:p>
          <a:p>
            <a:r>
              <a:rPr lang="hu-HU" dirty="0" smtClean="0"/>
              <a:t>Automatikus számozás</a:t>
            </a:r>
          </a:p>
          <a:p>
            <a:r>
              <a:rPr lang="hu-HU" dirty="0" smtClean="0"/>
              <a:t>Oszlopok szélessége, sorok magassága</a:t>
            </a:r>
          </a:p>
          <a:p>
            <a:r>
              <a:rPr lang="hu-HU" dirty="0" smtClean="0"/>
              <a:t>Cellák kitöltése színnel</a:t>
            </a:r>
          </a:p>
          <a:p>
            <a:r>
              <a:rPr lang="hu-HU" dirty="0" smtClean="0"/>
              <a:t>Betűformázások </a:t>
            </a:r>
          </a:p>
        </p:txBody>
      </p:sp>
    </p:spTree>
    <p:extLst>
      <p:ext uri="{BB962C8B-B14F-4D97-AF65-F5344CB8AC3E}">
        <p14:creationId xmlns:p14="http://schemas.microsoft.com/office/powerpoint/2010/main" val="114640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Felhasznált források: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>
                <a:hlinkClick r:id="rId2"/>
              </a:rPr>
              <a:t>https</a:t>
            </a:r>
            <a:r>
              <a:rPr lang="hu-HU">
                <a:hlinkClick r:id="rId2"/>
              </a:rPr>
              <a:t>://</a:t>
            </a:r>
            <a:r>
              <a:rPr lang="hu-HU" smtClean="0">
                <a:hlinkClick r:id="rId2"/>
              </a:rPr>
              <a:t>www.nkp.hu/tankonyv/digitalis-kultura-8-nat2020/lecke_03_001</a:t>
            </a:r>
            <a:endParaRPr lang="hu-HU" smtClean="0"/>
          </a:p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81041147"/>
      </p:ext>
    </p:extLst>
  </p:cSld>
  <p:clrMapOvr>
    <a:masterClrMapping/>
  </p:clrMapOvr>
</p:sld>
</file>

<file path=ppt/theme/theme1.xml><?xml version="1.0" encoding="utf-8"?>
<a:theme xmlns:a="http://schemas.openxmlformats.org/drawingml/2006/main" name="Fazetta">
  <a:themeElements>
    <a:clrScheme name="Fazet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</TotalTime>
  <Words>49</Words>
  <Application>Microsoft Office PowerPoint</Application>
  <PresentationFormat>Szélesvásznú</PresentationFormat>
  <Paragraphs>15</Paragraphs>
  <Slides>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Fazetta</vt:lpstr>
      <vt:lpstr>Táblázatkezelés alapjai</vt:lpstr>
      <vt:lpstr>Táblázatkezelő program:</vt:lpstr>
      <vt:lpstr>PowerPoint bemutató</vt:lpstr>
      <vt:lpstr>Órarend készítése Excel táblázatkezelő programban</vt:lpstr>
      <vt:lpstr>Felhasznált források: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Táblázatkezelés alapjai</dc:title>
  <dc:creator>Windows-felhasználó</dc:creator>
  <cp:lastModifiedBy>Windows-felhasználó</cp:lastModifiedBy>
  <cp:revision>2</cp:revision>
  <dcterms:created xsi:type="dcterms:W3CDTF">2024-03-20T07:41:06Z</dcterms:created>
  <dcterms:modified xsi:type="dcterms:W3CDTF">2024-03-26T12:08:28Z</dcterms:modified>
</cp:coreProperties>
</file>