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769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746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315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2881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87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5650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2079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960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73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251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56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621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575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357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170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061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828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26E024E-7594-4F3B-8932-1793170EEA68}" type="datetimeFigureOut">
              <a:rPr lang="hu-HU" smtClean="0"/>
              <a:t>2024. 02. 08.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C4B5703-A76D-451C-8A9A-F0135F8AA9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41373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Kétirányú elágazások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921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39695" y="344554"/>
            <a:ext cx="10458107" cy="6056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600" dirty="0"/>
              <a:t>Programozási tanulmányaink során már megismerkedtünk az elágazással. </a:t>
            </a:r>
            <a:endParaRPr lang="hu-HU" sz="3600" dirty="0" smtClean="0"/>
          </a:p>
          <a:p>
            <a:pPr marL="0" indent="0">
              <a:buNone/>
            </a:pPr>
            <a:r>
              <a:rPr lang="hu-HU" sz="3600" dirty="0" smtClean="0"/>
              <a:t>Ebben </a:t>
            </a:r>
            <a:r>
              <a:rPr lang="hu-HU" sz="3600" dirty="0"/>
              <a:t>a vezérlési szerkezetben egy adott feltételtől függően hoz döntést a program, hogy az egyik vagy a másik megoldást válassza-e. </a:t>
            </a:r>
            <a:endParaRPr lang="hu-HU" sz="3600" dirty="0" smtClean="0"/>
          </a:p>
          <a:p>
            <a:pPr marL="0" indent="0">
              <a:buNone/>
            </a:pPr>
            <a:r>
              <a:rPr lang="hu-HU" sz="3600" dirty="0" smtClean="0"/>
              <a:t>Ez </a:t>
            </a:r>
            <a:r>
              <a:rPr lang="hu-HU" sz="3600" dirty="0"/>
              <a:t>a lehetőség a táblázatkezelő programokban is rendelkezésünkre áll, a magyar nyelvű táblázatkezelőkben az ilyen feladatokat a </a:t>
            </a:r>
            <a:r>
              <a:rPr lang="hu-HU" sz="3600" b="1" u="sng" dirty="0"/>
              <a:t>HA</a:t>
            </a:r>
            <a:r>
              <a:rPr lang="hu-HU" sz="3600" dirty="0"/>
              <a:t> függvény segítségével oldhatjuk meg.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5992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1065" y="365125"/>
            <a:ext cx="11346287" cy="1325563"/>
          </a:xfrm>
        </p:spPr>
        <p:txBody>
          <a:bodyPr>
            <a:normAutofit fontScale="90000"/>
          </a:bodyPr>
          <a:lstStyle/>
          <a:p>
            <a:r>
              <a:rPr lang="hu-HU" dirty="0"/>
              <a:t>A </a:t>
            </a:r>
            <a:r>
              <a:rPr lang="hu-HU" b="1" dirty="0"/>
              <a:t>HA</a:t>
            </a:r>
            <a:r>
              <a:rPr lang="hu-HU" dirty="0"/>
              <a:t> függvénynek három paramétere van.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20000" y="1825625"/>
            <a:ext cx="8255820" cy="7759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sz="4800" dirty="0"/>
              <a:t>=HA(B2&gt;50;"kirándulás";"torta")</a:t>
            </a:r>
            <a:endParaRPr lang="hu-HU" sz="4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37430" y="2962141"/>
            <a:ext cx="1859805" cy="769441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hu-HU" sz="4400" dirty="0" smtClean="0">
                <a:solidFill>
                  <a:srgbClr val="FFFF00"/>
                </a:solidFill>
              </a:rPr>
              <a:t>feltétel</a:t>
            </a:r>
            <a:endParaRPr lang="hu-HU" sz="4400" dirty="0">
              <a:solidFill>
                <a:srgbClr val="FFFF0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025258" y="4127537"/>
            <a:ext cx="5413661" cy="144655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hu-HU" sz="4400" dirty="0" smtClean="0">
                <a:solidFill>
                  <a:srgbClr val="FFFF00"/>
                </a:solidFill>
              </a:rPr>
              <a:t>a cella értéke,</a:t>
            </a:r>
            <a:r>
              <a:rPr lang="hu-HU" sz="4400" dirty="0">
                <a:solidFill>
                  <a:srgbClr val="FFFF00"/>
                </a:solidFill>
              </a:rPr>
              <a:t> </a:t>
            </a:r>
            <a:r>
              <a:rPr lang="hu-HU" sz="4400" dirty="0" smtClean="0">
                <a:solidFill>
                  <a:srgbClr val="FFFF00"/>
                </a:solidFill>
              </a:rPr>
              <a:t>ha </a:t>
            </a:r>
            <a:br>
              <a:rPr lang="hu-HU" sz="4400" dirty="0" smtClean="0">
                <a:solidFill>
                  <a:srgbClr val="FFFF00"/>
                </a:solidFill>
              </a:rPr>
            </a:br>
            <a:r>
              <a:rPr lang="hu-HU" sz="4400" dirty="0" smtClean="0">
                <a:solidFill>
                  <a:srgbClr val="FFFF00"/>
                </a:solidFill>
              </a:rPr>
              <a:t>a feltétel igaz (</a:t>
            </a:r>
            <a:r>
              <a:rPr lang="hu-HU" sz="4400" dirty="0" err="1" smtClean="0">
                <a:solidFill>
                  <a:srgbClr val="FFFF00"/>
                </a:solidFill>
              </a:rPr>
              <a:t>igaz</a:t>
            </a:r>
            <a:r>
              <a:rPr lang="hu-HU" sz="4400" dirty="0" smtClean="0">
                <a:solidFill>
                  <a:srgbClr val="FFFF00"/>
                </a:solidFill>
              </a:rPr>
              <a:t> ág)</a:t>
            </a:r>
            <a:endParaRPr lang="hu-HU" sz="4400" dirty="0">
              <a:solidFill>
                <a:srgbClr val="FFFF0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7533980" y="3282693"/>
            <a:ext cx="4232113" cy="2123658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u-HU" sz="4400" dirty="0" smtClean="0">
                <a:solidFill>
                  <a:srgbClr val="FFFF00"/>
                </a:solidFill>
              </a:rPr>
              <a:t>a cella értéke, ha a feltétel </a:t>
            </a:r>
            <a:br>
              <a:rPr lang="hu-HU" sz="4400" dirty="0" smtClean="0">
                <a:solidFill>
                  <a:srgbClr val="FFFF00"/>
                </a:solidFill>
              </a:rPr>
            </a:br>
            <a:r>
              <a:rPr lang="hu-HU" sz="4400" dirty="0" smtClean="0">
                <a:solidFill>
                  <a:srgbClr val="FFFF00"/>
                </a:solidFill>
              </a:rPr>
              <a:t>hamis (</a:t>
            </a:r>
            <a:r>
              <a:rPr lang="hu-HU" sz="4400" dirty="0" err="1" smtClean="0">
                <a:solidFill>
                  <a:srgbClr val="FFFF00"/>
                </a:solidFill>
              </a:rPr>
              <a:t>hamis</a:t>
            </a:r>
            <a:r>
              <a:rPr lang="hu-HU" sz="4400" dirty="0" smtClean="0">
                <a:solidFill>
                  <a:srgbClr val="FFFF00"/>
                </a:solidFill>
              </a:rPr>
              <a:t> ág)</a:t>
            </a:r>
            <a:endParaRPr lang="hu-HU" sz="4400" dirty="0">
              <a:solidFill>
                <a:srgbClr val="FFFF00"/>
              </a:solidFill>
            </a:endParaRPr>
          </a:p>
        </p:txBody>
      </p:sp>
      <p:cxnSp>
        <p:nvCxnSpPr>
          <p:cNvPr id="10" name="Egyenes összekötő nyíllal 9"/>
          <p:cNvCxnSpPr/>
          <p:nvPr/>
        </p:nvCxnSpPr>
        <p:spPr>
          <a:xfrm flipV="1">
            <a:off x="1395663" y="2406316"/>
            <a:ext cx="1491916" cy="417095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 flipV="1">
            <a:off x="3513221" y="2406316"/>
            <a:ext cx="1026695" cy="1499342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 flipH="1" flipV="1">
            <a:off x="7924800" y="2406316"/>
            <a:ext cx="569494" cy="764373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76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7934" t="26855" r="38319" b="12489"/>
          <a:stretch/>
        </p:blipFill>
        <p:spPr>
          <a:xfrm>
            <a:off x="2302173" y="0"/>
            <a:ext cx="7869454" cy="532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81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https://www.nkp.hu/tankonyv/digitalis-kultura-8-nat2020/lecke_03_006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7147" t="25164" r="37980" b="7230"/>
          <a:stretch/>
        </p:blipFill>
        <p:spPr>
          <a:xfrm>
            <a:off x="2794715" y="1825625"/>
            <a:ext cx="6272011" cy="463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Felhasznált források: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https://www.nkp.hu/tankonyv/digitalis-kultura-8-nat2020/lecke_03_006</a:t>
            </a:r>
          </a:p>
        </p:txBody>
      </p:sp>
    </p:spTree>
    <p:extLst>
      <p:ext uri="{BB962C8B-B14F-4D97-AF65-F5344CB8AC3E}">
        <p14:creationId xmlns:p14="http://schemas.microsoft.com/office/powerpoint/2010/main" val="226084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élység">
  <a:themeElements>
    <a:clrScheme name="Mélység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Mélység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élység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Mélység</Template>
  <TotalTime>16</TotalTime>
  <Words>80</Words>
  <Application>Microsoft Office PowerPoint</Application>
  <PresentationFormat>Szélesvásznú</PresentationFormat>
  <Paragraphs>12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Corbel</vt:lpstr>
      <vt:lpstr>Mélység</vt:lpstr>
      <vt:lpstr>Kétirányú elágazások</vt:lpstr>
      <vt:lpstr>PowerPoint bemutató</vt:lpstr>
      <vt:lpstr>A HA függvénynek három paramétere van.</vt:lpstr>
      <vt:lpstr>PowerPoint bemutató</vt:lpstr>
      <vt:lpstr>https://www.nkp.hu/tankonyv/digitalis-kultura-8-nat2020/lecke_03_006</vt:lpstr>
      <vt:lpstr>Felhasznált források: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Kétirányú elágazások</dc:title>
  <dc:creator>Windows-felhasználó</dc:creator>
  <cp:lastModifiedBy>Windows-felhasználó</cp:lastModifiedBy>
  <cp:revision>4</cp:revision>
  <dcterms:created xsi:type="dcterms:W3CDTF">2024-02-08T06:58:37Z</dcterms:created>
  <dcterms:modified xsi:type="dcterms:W3CDTF">2024-02-08T07:15:29Z</dcterms:modified>
</cp:coreProperties>
</file>