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48" autoAdjust="0"/>
    <p:restoredTop sz="94660"/>
  </p:normalViewPr>
  <p:slideViewPr>
    <p:cSldViewPr snapToGrid="0">
      <p:cViewPr varScale="1">
        <p:scale>
          <a:sx n="74" d="100"/>
          <a:sy n="74" d="100"/>
        </p:scale>
        <p:origin x="2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microsoft.com/hu-HU" TargetMode="External"/><Relationship Id="rId2" Type="http://schemas.openxmlformats.org/officeDocument/2006/relationships/hyperlink" Target="https://www.nkp.hu/tankonyv/digitalis-kultura-8-nat2020/lecke_03_00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Excel függvények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8. Évfolyam-Excel2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97724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Max függvény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81192" y="1906073"/>
            <a:ext cx="11029615" cy="2189409"/>
          </a:xfrm>
        </p:spPr>
        <p:txBody>
          <a:bodyPr>
            <a:normAutofit/>
          </a:bodyPr>
          <a:lstStyle/>
          <a:p>
            <a:r>
              <a:rPr lang="hu-HU" sz="3200" dirty="0"/>
              <a:t>Az argumentumai között szereplő legnagyobb számot adja meg.</a:t>
            </a:r>
          </a:p>
          <a:p>
            <a:r>
              <a:rPr lang="hu-HU" sz="3200" dirty="0" smtClean="0"/>
              <a:t>Szintaxis: MAX(szám1</a:t>
            </a:r>
            <a:r>
              <a:rPr lang="hu-HU" sz="3200" dirty="0"/>
              <a:t>; [szám2]; ...)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79975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Min függvény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6645" y="1209056"/>
            <a:ext cx="11029615" cy="3678303"/>
          </a:xfrm>
        </p:spPr>
        <p:txBody>
          <a:bodyPr/>
          <a:lstStyle/>
          <a:p>
            <a:r>
              <a:rPr lang="hu-HU" sz="3200" dirty="0"/>
              <a:t>Az argumentumai között szereplő legkisebb számot adja meg.</a:t>
            </a:r>
          </a:p>
          <a:p>
            <a:r>
              <a:rPr lang="hu-HU" sz="3200" dirty="0" smtClean="0"/>
              <a:t>Szintaxis: MIN(szám1</a:t>
            </a:r>
            <a:r>
              <a:rPr lang="hu-HU" sz="3200" dirty="0"/>
              <a:t>, [szám2], ...)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64255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Nagy függvény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81192" y="888643"/>
            <a:ext cx="11029615" cy="4236061"/>
          </a:xfrm>
        </p:spPr>
        <p:txBody>
          <a:bodyPr>
            <a:normAutofit/>
          </a:bodyPr>
          <a:lstStyle/>
          <a:p>
            <a:r>
              <a:rPr lang="hu-HU" sz="3200" dirty="0"/>
              <a:t>Egy adathalmaz </a:t>
            </a:r>
            <a:r>
              <a:rPr lang="hu-HU" sz="3200" dirty="0" err="1"/>
              <a:t>k-adik</a:t>
            </a:r>
            <a:r>
              <a:rPr lang="hu-HU" sz="3200" dirty="0"/>
              <a:t> legnagyobb elemét adja eredményül. </a:t>
            </a:r>
            <a:endParaRPr lang="hu-HU" sz="3200" dirty="0" smtClean="0"/>
          </a:p>
          <a:p>
            <a:r>
              <a:rPr lang="hu-HU" sz="3200" dirty="0" smtClean="0"/>
              <a:t>Szintaxis: NAGY(tömb</a:t>
            </a:r>
            <a:r>
              <a:rPr lang="hu-HU" sz="3200" dirty="0"/>
              <a:t>; k)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829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Kicsi függvény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39525" y="1369127"/>
            <a:ext cx="11029615" cy="3678303"/>
          </a:xfrm>
        </p:spPr>
        <p:txBody>
          <a:bodyPr/>
          <a:lstStyle/>
          <a:p>
            <a:r>
              <a:rPr lang="hu-HU" sz="3200" dirty="0"/>
              <a:t>Egy adathalmaz </a:t>
            </a:r>
            <a:r>
              <a:rPr lang="hu-HU" sz="3200" dirty="0" err="1"/>
              <a:t>k-adik</a:t>
            </a:r>
            <a:r>
              <a:rPr lang="hu-HU" sz="3200" dirty="0"/>
              <a:t> legkisebb elemét adja meg. A függvényt egy érték relatív elhelyezkedése szerinti kiválasztására használhatja.</a:t>
            </a:r>
          </a:p>
          <a:p>
            <a:r>
              <a:rPr lang="hu-HU" sz="3200" dirty="0" smtClean="0"/>
              <a:t>Szintaxis: KICSI(tömb</a:t>
            </a:r>
            <a:r>
              <a:rPr lang="hu-HU" sz="3200" dirty="0"/>
              <a:t>; k)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90630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Darab függvény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39524" y="1407763"/>
            <a:ext cx="11029615" cy="3678303"/>
          </a:xfrm>
        </p:spPr>
        <p:txBody>
          <a:bodyPr>
            <a:normAutofit/>
          </a:bodyPr>
          <a:lstStyle/>
          <a:p>
            <a:r>
              <a:rPr lang="hu-HU" sz="3200" dirty="0"/>
              <a:t>A </a:t>
            </a:r>
            <a:r>
              <a:rPr lang="hu-HU" sz="3200" b="1" dirty="0"/>
              <a:t>DARAB</a:t>
            </a:r>
            <a:r>
              <a:rPr lang="hu-HU" sz="3200" dirty="0"/>
              <a:t> függvény számokat tartalmazó cellákat és az argumentumlistában szereplő számokat számlálja meg</a:t>
            </a:r>
            <a:r>
              <a:rPr lang="hu-HU" sz="3200" dirty="0" smtClean="0"/>
              <a:t>.</a:t>
            </a:r>
          </a:p>
          <a:p>
            <a:r>
              <a:rPr lang="hu-HU" sz="3200" dirty="0" smtClean="0"/>
              <a:t>Szintaxis: DARAB(érték1</a:t>
            </a:r>
            <a:r>
              <a:rPr lang="hu-HU" sz="3200" dirty="0"/>
              <a:t>; [érték2]; ...)</a:t>
            </a:r>
          </a:p>
          <a:p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3444298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darab2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5283" y="1304732"/>
            <a:ext cx="11029615" cy="3678303"/>
          </a:xfrm>
        </p:spPr>
        <p:txBody>
          <a:bodyPr>
            <a:normAutofit/>
          </a:bodyPr>
          <a:lstStyle/>
          <a:p>
            <a:r>
              <a:rPr lang="hu-HU" sz="3200" dirty="0"/>
              <a:t>A </a:t>
            </a:r>
            <a:r>
              <a:rPr lang="hu-HU" sz="3200" b="1" dirty="0"/>
              <a:t>DARAB2</a:t>
            </a:r>
            <a:r>
              <a:rPr lang="hu-HU" sz="3200" dirty="0"/>
              <a:t> függvénnyel egy tartomány nem üres celláinak száma kapható meg.</a:t>
            </a:r>
          </a:p>
          <a:p>
            <a:r>
              <a:rPr lang="hu-HU" sz="3200" dirty="0" smtClean="0"/>
              <a:t>Szintaxis: DARAB2(érték1</a:t>
            </a:r>
            <a:r>
              <a:rPr lang="hu-HU" sz="3200" dirty="0"/>
              <a:t>; [érték2]; ...)</a:t>
            </a:r>
          </a:p>
          <a:p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484242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Gyakorlati feladat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 rotWithShape="1">
          <a:blip r:embed="rId2"/>
          <a:srcRect l="13230" t="18967" r="13981" b="15681"/>
          <a:stretch/>
        </p:blipFill>
        <p:spPr>
          <a:xfrm>
            <a:off x="1469930" y="1715956"/>
            <a:ext cx="9252138" cy="4984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341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Felhasznált források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>
                <a:hlinkClick r:id="rId2"/>
              </a:rPr>
              <a:t>https://</a:t>
            </a:r>
            <a:r>
              <a:rPr lang="hu-HU" dirty="0" smtClean="0">
                <a:hlinkClick r:id="rId2"/>
              </a:rPr>
              <a:t>www.nkp.hu/tankonyv/digitalis-kultura-8-nat2020/lecke_03_004</a:t>
            </a:r>
            <a:endParaRPr lang="hu-HU" dirty="0" smtClean="0"/>
          </a:p>
          <a:p>
            <a:r>
              <a:rPr lang="hu-HU" dirty="0">
                <a:hlinkClick r:id="rId3"/>
              </a:rPr>
              <a:t>https://</a:t>
            </a:r>
            <a:r>
              <a:rPr lang="hu-HU" dirty="0" smtClean="0">
                <a:hlinkClick r:id="rId3"/>
              </a:rPr>
              <a:t>support.microsoft.com/hu-HU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342038"/>
      </p:ext>
    </p:extLst>
  </p:cSld>
  <p:clrMapOvr>
    <a:masterClrMapping/>
  </p:clrMapOvr>
</p:sld>
</file>

<file path=ppt/theme/theme1.xml><?xml version="1.0" encoding="utf-8"?>
<a:theme xmlns:a="http://schemas.openxmlformats.org/drawingml/2006/main" name="Osztalék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Osztalék</Template>
  <TotalTime>57</TotalTime>
  <Words>100</Words>
  <Application>Microsoft Office PowerPoint</Application>
  <PresentationFormat>Szélesvásznú</PresentationFormat>
  <Paragraphs>24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2" baseType="lpstr">
      <vt:lpstr>Gill Sans MT</vt:lpstr>
      <vt:lpstr>Wingdings 2</vt:lpstr>
      <vt:lpstr>Osztalék</vt:lpstr>
      <vt:lpstr>Excel függvények</vt:lpstr>
      <vt:lpstr>Max függvény</vt:lpstr>
      <vt:lpstr>Min függvény</vt:lpstr>
      <vt:lpstr>Nagy függvény</vt:lpstr>
      <vt:lpstr>Kicsi függvény</vt:lpstr>
      <vt:lpstr>Darab függvény</vt:lpstr>
      <vt:lpstr>darab2</vt:lpstr>
      <vt:lpstr>Gyakorlati feladat</vt:lpstr>
      <vt:lpstr>Felhasznált források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 függvények</dc:title>
  <dc:creator>Windows-felhasználó</dc:creator>
  <cp:lastModifiedBy>Windows-felhasználó</cp:lastModifiedBy>
  <cp:revision>3</cp:revision>
  <dcterms:created xsi:type="dcterms:W3CDTF">2024-01-18T07:43:34Z</dcterms:created>
  <dcterms:modified xsi:type="dcterms:W3CDTF">2024-01-18T08:41:22Z</dcterms:modified>
</cp:coreProperties>
</file>