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1/15/2024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Bemutatókészítés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7. évfolyam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99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hu-HU" sz="2400" dirty="0"/>
              <a:t>Ajánlott a nagy felbontású képek használata, mert azok jobb minőségűek. </a:t>
            </a:r>
          </a:p>
          <a:p>
            <a:pPr fontAlgn="ctr"/>
            <a:r>
              <a:rPr lang="hu-HU" sz="2400" dirty="0" smtClean="0"/>
              <a:t>Minél </a:t>
            </a:r>
            <a:r>
              <a:rPr lang="hu-HU" sz="2400" dirty="0"/>
              <a:t>többféle animációt alkalmazunk, a diasorozatunk annál érdekesebb lesz a nézőknek. </a:t>
            </a:r>
          </a:p>
          <a:p>
            <a:pPr fontAlgn="ctr"/>
            <a:r>
              <a:rPr lang="hu-HU" sz="2400" dirty="0" smtClean="0"/>
              <a:t>A </a:t>
            </a:r>
            <a:r>
              <a:rPr lang="hu-HU" sz="2400" dirty="0"/>
              <a:t>szöveg általában nem érdekes, az sem baj, ha nem látszik. </a:t>
            </a:r>
          </a:p>
          <a:p>
            <a:pPr fontAlgn="ctr"/>
            <a:r>
              <a:rPr lang="hu-HU" sz="2400" dirty="0" smtClean="0"/>
              <a:t>Célszerű </a:t>
            </a:r>
            <a:r>
              <a:rPr lang="hu-HU" sz="2400" dirty="0"/>
              <a:t>kisebb betűket használni, hogy sok szöveg elférjen egy diakockán. </a:t>
            </a:r>
          </a:p>
          <a:p>
            <a:pPr fontAlgn="ctr"/>
            <a:r>
              <a:rPr lang="hu-HU" sz="2400" dirty="0" smtClean="0"/>
              <a:t>A </a:t>
            </a:r>
            <a:r>
              <a:rPr lang="hu-HU" sz="2400" dirty="0"/>
              <a:t>feliratok esetén fontos szempont a jól olvashatóság. </a:t>
            </a:r>
          </a:p>
        </p:txBody>
      </p:sp>
      <p:pic>
        <p:nvPicPr>
          <p:cNvPr id="1026" name="Picture 2" descr="21 800+ Pipa témájú stock videók és jogdíjmentes felvételek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8276" r="49602" b="26657"/>
          <a:stretch/>
        </p:blipFill>
        <p:spPr bwMode="auto">
          <a:xfrm>
            <a:off x="5052060" y="1074420"/>
            <a:ext cx="2093976" cy="154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1 800+ Pipa témájú stock videók és jogdíjmentes felvételek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8" t="25343" r="15252" b="26391"/>
          <a:stretch/>
        </p:blipFill>
        <p:spPr bwMode="auto">
          <a:xfrm>
            <a:off x="4240528" y="2619757"/>
            <a:ext cx="1152977" cy="11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1 800+ Pipa témájú stock videók és jogdíjmentes felvételek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8" t="25343" r="15252" b="26391"/>
          <a:stretch/>
        </p:blipFill>
        <p:spPr bwMode="auto">
          <a:xfrm>
            <a:off x="5775959" y="3263265"/>
            <a:ext cx="1033159" cy="10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21 800+ Pipa témájú stock videók és jogdíjmentes felvételek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8" t="25343" r="15252" b="26391"/>
          <a:stretch/>
        </p:blipFill>
        <p:spPr bwMode="auto">
          <a:xfrm>
            <a:off x="3325368" y="4038602"/>
            <a:ext cx="1018032" cy="102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1 800+ Pipa témájú stock videók és jogdíjmentes felvételek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8276" r="49602" b="26657"/>
          <a:stretch/>
        </p:blipFill>
        <p:spPr bwMode="auto">
          <a:xfrm>
            <a:off x="5641848" y="4786311"/>
            <a:ext cx="2093976" cy="154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9264" y="246888"/>
            <a:ext cx="10058400" cy="4096512"/>
          </a:xfrm>
        </p:spPr>
        <p:txBody>
          <a:bodyPr>
            <a:normAutofit lnSpcReduction="10000"/>
          </a:bodyPr>
          <a:lstStyle/>
          <a:p>
            <a:pPr marL="0" indent="0" fontAlgn="ctr">
              <a:buNone/>
            </a:pPr>
            <a:endParaRPr lang="hu-HU" dirty="0" smtClean="0"/>
          </a:p>
          <a:p>
            <a:pPr fontAlgn="ctr"/>
            <a:r>
              <a:rPr lang="hu-HU" dirty="0" smtClean="0"/>
              <a:t>Nagyméretű </a:t>
            </a:r>
            <a:r>
              <a:rPr lang="hu-HU" dirty="0"/>
              <a:t>betűkkel dolgozzunk! 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  <a:p>
            <a:pPr fontAlgn="ctr"/>
            <a:r>
              <a:rPr lang="hu-HU" dirty="0" smtClean="0"/>
              <a:t>Egy </a:t>
            </a:r>
            <a:r>
              <a:rPr lang="hu-HU" dirty="0"/>
              <a:t>diára sok szöveget érdemes írni, hátha elfelejtjük a mondanivalónkat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/>
              <a:t> </a:t>
            </a:r>
          </a:p>
          <a:p>
            <a:pPr fontAlgn="ctr"/>
            <a:r>
              <a:rPr lang="hu-HU" dirty="0" smtClean="0"/>
              <a:t>Animációt </a:t>
            </a:r>
            <a:r>
              <a:rPr lang="hu-HU" dirty="0"/>
              <a:t>csak akkor használjunk, ha valóban szükséges és funkciója van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/>
              <a:t> </a:t>
            </a:r>
          </a:p>
          <a:p>
            <a:pPr fontAlgn="ctr"/>
            <a:r>
              <a:rPr lang="hu-HU" dirty="0" smtClean="0"/>
              <a:t>Minél </a:t>
            </a:r>
            <a:r>
              <a:rPr lang="hu-HU" dirty="0"/>
              <a:t>díszesebb betűt használunk, annál érdekesebb a bemutatónk. 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  <a:p>
            <a:pPr fontAlgn="ctr"/>
            <a:r>
              <a:rPr lang="hu-HU" dirty="0" smtClean="0"/>
              <a:t>Csak </a:t>
            </a:r>
            <a:r>
              <a:rPr lang="hu-HU" dirty="0"/>
              <a:t>kevés szöveget használjunk a diákon, a lényeget szóban mondjuk el</a:t>
            </a:r>
            <a:r>
              <a:rPr lang="hu-HU" dirty="0" smtClean="0"/>
              <a:t>!</a:t>
            </a:r>
            <a:br>
              <a:rPr lang="hu-HU" dirty="0" smtClean="0"/>
            </a:br>
            <a:r>
              <a:rPr lang="hu-HU" dirty="0"/>
              <a:t> </a:t>
            </a:r>
          </a:p>
          <a:p>
            <a:r>
              <a:rPr lang="hu-HU" dirty="0" smtClean="0"/>
              <a:t>Minél </a:t>
            </a:r>
            <a:r>
              <a:rPr lang="hu-HU" dirty="0"/>
              <a:t>kisebb felbontású képeket használjunk, hogy több is elférjen egy dián!</a:t>
            </a:r>
          </a:p>
          <a:p>
            <a:endParaRPr lang="hu-HU" dirty="0"/>
          </a:p>
        </p:txBody>
      </p:sp>
      <p:pic>
        <p:nvPicPr>
          <p:cNvPr id="4" name="Picture 2" descr="21 800+ Pipa témájú stock videók és jogdíjmentes felvételek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8276" r="49602" b="26657"/>
          <a:stretch/>
        </p:blipFill>
        <p:spPr bwMode="auto">
          <a:xfrm>
            <a:off x="4526280" y="109728"/>
            <a:ext cx="1472184" cy="108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1 800+ Pipa témájú stock videók és jogdíjmentes felvételek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8" t="25343" r="15252" b="26391"/>
          <a:stretch/>
        </p:blipFill>
        <p:spPr bwMode="auto">
          <a:xfrm>
            <a:off x="6766559" y="850393"/>
            <a:ext cx="913339" cy="9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1 800+ Pipa témájú stock videók és jogdíjmentes felvételek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8276" r="49602" b="26657"/>
          <a:stretch/>
        </p:blipFill>
        <p:spPr bwMode="auto">
          <a:xfrm>
            <a:off x="8601456" y="1606296"/>
            <a:ext cx="1200912" cy="8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1 800+ Pipa témájú stock videók és jogdíjmentes felvételek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8" t="25343" r="15252" b="26391"/>
          <a:stretch/>
        </p:blipFill>
        <p:spPr bwMode="auto">
          <a:xfrm>
            <a:off x="5995416" y="2218945"/>
            <a:ext cx="913339" cy="9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1 800+ Pipa témájú stock videók és jogdíjmentes felvételek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8276" r="49602" b="26657"/>
          <a:stretch/>
        </p:blipFill>
        <p:spPr bwMode="auto">
          <a:xfrm>
            <a:off x="7767297" y="2865120"/>
            <a:ext cx="1200912" cy="8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21 800+ Pipa témájú stock videók és jogdíjmentes felvételek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8" t="25343" r="15252" b="26391"/>
          <a:stretch/>
        </p:blipFill>
        <p:spPr bwMode="auto">
          <a:xfrm>
            <a:off x="4349033" y="3651505"/>
            <a:ext cx="913339" cy="9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935" y="1930518"/>
            <a:ext cx="3809014" cy="401278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Animáció használata a bemutatóban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2176271"/>
            <a:ext cx="2689860" cy="3767035"/>
          </a:xfrm>
          <a:prstGeom prst="rect">
            <a:avLst/>
          </a:prstGeom>
        </p:spPr>
      </p:pic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773" y="1846580"/>
            <a:ext cx="1778635" cy="1778635"/>
          </a:xfr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935" y="1527142"/>
            <a:ext cx="4277903" cy="46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29232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22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1.28138 0.011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76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1.32396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26</TotalTime>
  <Words>25</Words>
  <Application>Microsoft Office PowerPoint</Application>
  <PresentationFormat>Szélesvásznú</PresentationFormat>
  <Paragraphs>16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Century Gothic</vt:lpstr>
      <vt:lpstr>Wingdings</vt:lpstr>
      <vt:lpstr>Fabetű</vt:lpstr>
      <vt:lpstr>Bemutatókészítés</vt:lpstr>
      <vt:lpstr>Ismétlés</vt:lpstr>
      <vt:lpstr>PowerPoint bemutató</vt:lpstr>
      <vt:lpstr>Animáció használata a bemutatóban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Bemutatókészítés</dc:title>
  <dc:creator>user</dc:creator>
  <cp:lastModifiedBy>user</cp:lastModifiedBy>
  <cp:revision>3</cp:revision>
  <dcterms:created xsi:type="dcterms:W3CDTF">2024-01-15T07:50:57Z</dcterms:created>
  <dcterms:modified xsi:type="dcterms:W3CDTF">2024-01-15T08:17:27Z</dcterms:modified>
</cp:coreProperties>
</file>