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74" d="100"/>
          <a:sy n="74" d="100"/>
        </p:scale>
        <p:origin x="3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12/15/2023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áma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12/15/2023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12/15/2023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12/15/2023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12/15/2023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12/15/2023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12/15/2023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12/15/2023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12/15/2023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12/15/2023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12/15/2023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12/15/2023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12/15/2023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12/15/2023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12/15/2023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ankonyvkatalogus.hu/pdf/OH-DIG08TA__teljes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Hangfelvétel készítése és egyszerűbb utómunkálatai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14244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Milyen eszközzel készítünk hangfelvételt?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Mikrofon</a:t>
            </a:r>
          </a:p>
          <a:p>
            <a:r>
              <a:rPr lang="hu-HU" dirty="0" smtClean="0"/>
              <a:t>Diktafon</a:t>
            </a:r>
          </a:p>
          <a:p>
            <a:r>
              <a:rPr lang="hu-HU" dirty="0" err="1" smtClean="0"/>
              <a:t>Okoseszköz</a:t>
            </a:r>
            <a:endParaRPr lang="hu-HU" dirty="0" smtClean="0"/>
          </a:p>
          <a:p>
            <a:r>
              <a:rPr lang="hu-HU" dirty="0" smtClean="0"/>
              <a:t>számítógép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80102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Bevezető kérdések</a:t>
            </a:r>
            <a:endParaRPr lang="hu-HU" dirty="0"/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974" t="23169" r="33285" b="19110"/>
          <a:stretch/>
        </p:blipFill>
        <p:spPr>
          <a:xfrm>
            <a:off x="810000" y="1417638"/>
            <a:ext cx="9789313" cy="5318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3754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hang átalakítása digitális jellé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800" dirty="0"/>
              <a:t>A légnyomás változását követve, ahhoz hasonlóan – azzal analóg módon – változik a mikrofonból elvezethető, belőle érkező áram. </a:t>
            </a:r>
            <a:endParaRPr lang="hu-HU" sz="2800" dirty="0" smtClean="0"/>
          </a:p>
          <a:p>
            <a:r>
              <a:rPr lang="hu-HU" sz="2800" dirty="0"/>
              <a:t>A hangkártyának, illetve a szerepét ellátó chipnek természetesen a hang visszaalakítása is feladata.</a:t>
            </a: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 rotWithShape="1">
          <a:blip r:embed="rId2"/>
          <a:srcRect l="18864" t="18216" r="23559" b="17558"/>
          <a:stretch/>
        </p:blipFill>
        <p:spPr>
          <a:xfrm>
            <a:off x="8989454" y="0"/>
            <a:ext cx="3296992" cy="2206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8351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hang visszaalakítása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3200" dirty="0" smtClean="0"/>
              <a:t>A</a:t>
            </a:r>
            <a:r>
              <a:rPr lang="hu-HU" dirty="0" smtClean="0"/>
              <a:t> </a:t>
            </a:r>
            <a:r>
              <a:rPr lang="hu-HU" sz="3200" dirty="0" smtClean="0"/>
              <a:t>számítógépen lejátszott hangfájlokban digitálisan tárolt információt kell analóg jelként, esetünkben feszültségingadozásként továbbítania az eszköz kivezetésén a fülhallgató, illetve a hangszóró felé.</a:t>
            </a:r>
            <a:endParaRPr lang="hu-HU" sz="3200" dirty="0"/>
          </a:p>
        </p:txBody>
      </p:sp>
    </p:spTree>
    <p:extLst>
      <p:ext uri="{BB962C8B-B14F-4D97-AF65-F5344CB8AC3E}">
        <p14:creationId xmlns:p14="http://schemas.microsoft.com/office/powerpoint/2010/main" val="2303473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Audacity-ezzel</a:t>
            </a:r>
            <a:r>
              <a:rPr lang="hu-HU" dirty="0" smtClean="0"/>
              <a:t> a programmal fogunk dolgozni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 rotWithShape="1">
          <a:blip r:embed="rId2"/>
          <a:srcRect l="4780" t="2441" r="4404" b="5164"/>
          <a:stretch/>
        </p:blipFill>
        <p:spPr>
          <a:xfrm>
            <a:off x="1545464" y="1853467"/>
            <a:ext cx="7702671" cy="4701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0970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Ingyenesen letölthető zenék: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4400" dirty="0" err="1" smtClean="0"/>
              <a:t>Pixabay.com</a:t>
            </a:r>
            <a:endParaRPr lang="hu-HU" sz="4400" dirty="0"/>
          </a:p>
        </p:txBody>
      </p:sp>
    </p:spTree>
    <p:extLst>
      <p:ext uri="{BB962C8B-B14F-4D97-AF65-F5344CB8AC3E}">
        <p14:creationId xmlns:p14="http://schemas.microsoft.com/office/powerpoint/2010/main" val="2070794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Felhasznált források: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>
                <a:hlinkClick r:id="rId2"/>
              </a:rPr>
              <a:t>https://www.tankonyvkatalogus.hu/pdf/OH-DIG08TA__</a:t>
            </a:r>
            <a:r>
              <a:rPr lang="hu-HU" dirty="0" smtClean="0">
                <a:hlinkClick r:id="rId2"/>
              </a:rPr>
              <a:t>teljes.pdf</a:t>
            </a:r>
            <a:endParaRPr lang="hu-HU" dirty="0" smtClean="0"/>
          </a:p>
          <a:p>
            <a:r>
              <a:rPr lang="hu-HU"/>
              <a:t>https://www.nkp.hu/tankonyv/digitalis-kultura-8-nat2020/lecke_02_002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588779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egyezhető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Jegyezhető</Template>
  <TotalTime>132</TotalTime>
  <Words>106</Words>
  <Application>Microsoft Office PowerPoint</Application>
  <PresentationFormat>Szélesvásznú</PresentationFormat>
  <Paragraphs>18</Paragraphs>
  <Slides>8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11" baseType="lpstr">
      <vt:lpstr>Century Gothic</vt:lpstr>
      <vt:lpstr>Wingdings 2</vt:lpstr>
      <vt:lpstr>Jegyezhető</vt:lpstr>
      <vt:lpstr>Hangfelvétel készítése és egyszerűbb utómunkálatai</vt:lpstr>
      <vt:lpstr>Milyen eszközzel készítünk hangfelvételt?</vt:lpstr>
      <vt:lpstr>Bevezető kérdések</vt:lpstr>
      <vt:lpstr>A hang átalakítása digitális jellé</vt:lpstr>
      <vt:lpstr>A hang visszaalakítása</vt:lpstr>
      <vt:lpstr>Audacity-ezzel a programmal fogunk dolgozni</vt:lpstr>
      <vt:lpstr>Ingyenesen letölthető zenék:</vt:lpstr>
      <vt:lpstr>Felhasznált források: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Hangfelvétel készítése és egyszerűbb utómunkálatai</dc:title>
  <dc:creator>Windows-felhasználó</dc:creator>
  <cp:lastModifiedBy>Windows-felhasználó</cp:lastModifiedBy>
  <cp:revision>5</cp:revision>
  <dcterms:created xsi:type="dcterms:W3CDTF">2023-11-17T08:28:17Z</dcterms:created>
  <dcterms:modified xsi:type="dcterms:W3CDTF">2023-12-15T10:25:24Z</dcterms:modified>
</cp:coreProperties>
</file>