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hu-hu/office/ha-f%C3%BCggv%C3%A9ny-69aed7c9-4e8a-4755-a9bc-aa8bbff73be2" TargetMode="External"/><Relationship Id="rId2" Type="http://schemas.openxmlformats.org/officeDocument/2006/relationships/hyperlink" Target="https://www.nkp.hu/tankonyv/informatika_8/lecke_03_00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Táblázatkezelés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99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táblázat és </a:t>
            </a:r>
            <a:r>
              <a:rPr lang="hu-HU" dirty="0" smtClean="0"/>
              <a:t>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6892" y="2750321"/>
            <a:ext cx="10554574" cy="3636511"/>
          </a:xfrm>
        </p:spPr>
        <p:txBody>
          <a:bodyPr/>
          <a:lstStyle/>
          <a:p>
            <a:r>
              <a:rPr lang="hu-HU" sz="2800" b="1" i="1" dirty="0" smtClean="0"/>
              <a:t>Egérkurzor: </a:t>
            </a:r>
            <a:r>
              <a:rPr lang="hu-HU" sz="2800" dirty="0"/>
              <a:t>kijelölés (cellára állva), mozgatás (cella szélére állva), </a:t>
            </a:r>
            <a:r>
              <a:rPr lang="hu-HU" sz="2800" dirty="0" err="1"/>
              <a:t>másoló-örökítő-sorozatkitöltő</a:t>
            </a:r>
            <a:r>
              <a:rPr lang="hu-HU" sz="2800" dirty="0"/>
              <a:t> (cella jobb alsó sarkára állva</a:t>
            </a:r>
            <a:r>
              <a:rPr lang="hu-HU" sz="2800" dirty="0" smtClean="0"/>
              <a:t>)</a:t>
            </a:r>
          </a:p>
          <a:p>
            <a:r>
              <a:rPr lang="hu-HU" sz="2800" b="1" i="1" dirty="0"/>
              <a:t>Az </a:t>
            </a:r>
            <a:r>
              <a:rPr lang="hu-HU" sz="2800" b="1" i="1" dirty="0" smtClean="0"/>
              <a:t>adatok: </a:t>
            </a:r>
            <a:r>
              <a:rPr lang="hu-HU" sz="2800" dirty="0"/>
              <a:t>A begépelt adatok az </a:t>
            </a:r>
            <a:r>
              <a:rPr lang="hu-HU" sz="2800" i="1" dirty="0"/>
              <a:t>alapadatok,</a:t>
            </a:r>
            <a:r>
              <a:rPr lang="hu-HU" sz="2800" dirty="0"/>
              <a:t> a számított adatok a </a:t>
            </a:r>
            <a:r>
              <a:rPr lang="hu-HU" sz="2800" i="1" dirty="0"/>
              <a:t>származtatott adatok</a:t>
            </a:r>
            <a:r>
              <a:rPr lang="hu-HU" sz="2800" i="1" dirty="0" smtClean="0"/>
              <a:t>.</a:t>
            </a:r>
          </a:p>
          <a:p>
            <a:r>
              <a:rPr lang="hu-HU" sz="2800" b="1" i="1" dirty="0"/>
              <a:t>Műveleti és relációs </a:t>
            </a:r>
            <a:r>
              <a:rPr lang="hu-HU" sz="2800" b="1" i="1" dirty="0" smtClean="0"/>
              <a:t>jelek: </a:t>
            </a:r>
            <a:r>
              <a:rPr lang="hu-HU" sz="2800" i="1" dirty="0"/>
              <a:t>+, –, *, </a:t>
            </a:r>
            <a:r>
              <a:rPr lang="hu-HU" sz="2800" i="1" dirty="0" smtClean="0"/>
              <a:t>/, </a:t>
            </a:r>
            <a:r>
              <a:rPr lang="hu-HU" sz="2800" b="1" dirty="0"/>
              <a:t>=, &lt;, &gt;, &lt;=, &gt;=, </a:t>
            </a:r>
            <a:r>
              <a:rPr lang="hu-HU" sz="2800" b="1" dirty="0" smtClean="0"/>
              <a:t>&lt;&gt; </a:t>
            </a:r>
            <a:r>
              <a:rPr lang="hu-HU" sz="2800" dirty="0" smtClean="0"/>
              <a:t>(nem egyenlő)</a:t>
            </a:r>
          </a:p>
          <a:p>
            <a:pPr marL="0" indent="0">
              <a:buNone/>
            </a:pPr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798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Számítások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5681" y="1417638"/>
            <a:ext cx="10554574" cy="3636511"/>
          </a:xfrm>
        </p:spPr>
        <p:txBody>
          <a:bodyPr>
            <a:normAutofit/>
          </a:bodyPr>
          <a:lstStyle/>
          <a:p>
            <a:r>
              <a:rPr lang="hu-HU" sz="2800" u="sng" dirty="0" smtClean="0"/>
              <a:t>Képletekkel</a:t>
            </a:r>
            <a:r>
              <a:rPr lang="hu-HU" sz="2800" dirty="0" smtClean="0"/>
              <a:t>: pl.: </a:t>
            </a:r>
            <a:r>
              <a:rPr lang="hu-HU" sz="2800" dirty="0" smtClean="0">
                <a:solidFill>
                  <a:srgbClr val="FF0000"/>
                </a:solidFill>
              </a:rPr>
              <a:t>=</a:t>
            </a:r>
            <a:r>
              <a:rPr lang="hu-HU" sz="2800" dirty="0" smtClean="0"/>
              <a:t>a2*f3</a:t>
            </a:r>
          </a:p>
          <a:p>
            <a:r>
              <a:rPr lang="hu-HU" sz="2800" u="sng" dirty="0" smtClean="0"/>
              <a:t>Függvényekkel</a:t>
            </a:r>
            <a:r>
              <a:rPr lang="hu-HU" sz="2800" dirty="0" smtClean="0"/>
              <a:t>: </a:t>
            </a:r>
            <a:r>
              <a:rPr lang="hu-HU" sz="2800" b="1" dirty="0"/>
              <a:t>név(argumentum),</a:t>
            </a:r>
            <a:r>
              <a:rPr lang="hu-HU" sz="2800" dirty="0"/>
              <a:t> ahol az argumentum az adott függvénytől függően lehet tartomány, feltétel, szám, szöveg.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85527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Függvények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475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Átlag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0000" y="1417638"/>
            <a:ext cx="10554574" cy="3636511"/>
          </a:xfrm>
        </p:spPr>
        <p:txBody>
          <a:bodyPr>
            <a:normAutofit/>
          </a:bodyPr>
          <a:lstStyle/>
          <a:p>
            <a:r>
              <a:rPr lang="hu-HU" sz="2800" dirty="0"/>
              <a:t>Az argumentumok átlagát (számtani középértékét) adja eredményül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Szintaxis: ÁTLAG(szám1</a:t>
            </a:r>
            <a:r>
              <a:rPr lang="hu-HU" sz="2800" dirty="0"/>
              <a:t>; [szám2]; ...)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62902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SZUM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0000" y="932413"/>
            <a:ext cx="10554574" cy="363651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Értékek összeadása.</a:t>
            </a:r>
          </a:p>
          <a:p>
            <a:r>
              <a:rPr lang="hu-HU" sz="2800" dirty="0" smtClean="0"/>
              <a:t>Szintaxis: </a:t>
            </a:r>
            <a:r>
              <a:rPr lang="hu-HU" sz="2800" dirty="0"/>
              <a:t>=SZUM(szám1;[szám2];..)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533616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	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9923" y="1417638"/>
            <a:ext cx="10554574" cy="3636511"/>
          </a:xfrm>
        </p:spPr>
        <p:txBody>
          <a:bodyPr>
            <a:normAutofit/>
          </a:bodyPr>
          <a:lstStyle/>
          <a:p>
            <a:r>
              <a:rPr lang="hu-HU" sz="2800" dirty="0"/>
              <a:t> logikai összehasonlításokat végezhet egy érték és az elvárások között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Szintaxis: </a:t>
            </a:r>
            <a:r>
              <a:rPr lang="hu-HU" sz="2800" dirty="0"/>
              <a:t>HA(logikai_vizsgálat; érték_ha_igaz; [érték_ha_hamis])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60694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www.nkp.hu/tankonyv/informatika_8/lecke_03_002</a:t>
            </a:r>
            <a:endParaRPr lang="hu-HU" dirty="0" smtClean="0"/>
          </a:p>
          <a:p>
            <a:r>
              <a:rPr lang="hu-HU">
                <a:hlinkClick r:id="rId3"/>
              </a:rPr>
              <a:t>https</a:t>
            </a:r>
            <a:r>
              <a:rPr lang="hu-HU">
                <a:hlinkClick r:id="rId3"/>
              </a:rPr>
              <a:t>://</a:t>
            </a:r>
            <a:r>
              <a:rPr lang="hu-HU" smtClean="0">
                <a:hlinkClick r:id="rId3"/>
              </a:rPr>
              <a:t>support.microsoft.com/hu-hu/office/ha-f%C3%BCggv%C3%A9ny-69aed7c9-4e8a-4755-a9bc-aa8bbff73be2</a:t>
            </a:r>
            <a:endParaRPr lang="hu-HU" smtClean="0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6514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gyezhető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Jegyezhető</Template>
  <TotalTime>30</TotalTime>
  <Words>87</Words>
  <Application>Microsoft Office PowerPoint</Application>
  <PresentationFormat>Szélesvásznú</PresentationFormat>
  <Paragraphs>23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Jegyezhető</vt:lpstr>
      <vt:lpstr>Táblázatkezelés</vt:lpstr>
      <vt:lpstr>A táblázat és részei</vt:lpstr>
      <vt:lpstr>Számítások</vt:lpstr>
      <vt:lpstr>Függvények</vt:lpstr>
      <vt:lpstr>Átlag függvény</vt:lpstr>
      <vt:lpstr>SZUM függvény</vt:lpstr>
      <vt:lpstr>HA függvény</vt:lpstr>
      <vt:lpstr>Felhasznált források: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Táblázatkezelés</dc:title>
  <dc:creator>Windows-felhasználó</dc:creator>
  <cp:lastModifiedBy>Windows-felhasználó</cp:lastModifiedBy>
  <cp:revision>3</cp:revision>
  <dcterms:created xsi:type="dcterms:W3CDTF">2023-12-14T09:06:54Z</dcterms:created>
  <dcterms:modified xsi:type="dcterms:W3CDTF">2023-12-14T09:37:04Z</dcterms:modified>
</cp:coreProperties>
</file>