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2BAB-DA38-4163-8AB9-8B3C3E76DF5C}" type="datetimeFigureOut">
              <a:rPr lang="hu-HU" smtClean="0"/>
              <a:t>2023. 09. 07.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42166EC-D77F-4E17-BF25-BF2F2AC94C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6628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2BAB-DA38-4163-8AB9-8B3C3E76DF5C}" type="datetimeFigureOut">
              <a:rPr lang="hu-HU" smtClean="0"/>
              <a:t>2023. 09. 07.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2166EC-D77F-4E17-BF25-BF2F2AC94C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1014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2BAB-DA38-4163-8AB9-8B3C3E76DF5C}" type="datetimeFigureOut">
              <a:rPr lang="hu-HU" smtClean="0"/>
              <a:t>2023. 09. 07.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2166EC-D77F-4E17-BF25-BF2F2AC94C1D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2437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2BAB-DA38-4163-8AB9-8B3C3E76DF5C}" type="datetimeFigureOut">
              <a:rPr lang="hu-HU" smtClean="0"/>
              <a:t>2023. 09. 07.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2166EC-D77F-4E17-BF25-BF2F2AC94C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1198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2BAB-DA38-4163-8AB9-8B3C3E76DF5C}" type="datetimeFigureOut">
              <a:rPr lang="hu-HU" smtClean="0"/>
              <a:t>2023. 09. 07.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2166EC-D77F-4E17-BF25-BF2F2AC94C1D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1800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2BAB-DA38-4163-8AB9-8B3C3E76DF5C}" type="datetimeFigureOut">
              <a:rPr lang="hu-HU" smtClean="0"/>
              <a:t>2023. 09. 07.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2166EC-D77F-4E17-BF25-BF2F2AC94C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6567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2BAB-DA38-4163-8AB9-8B3C3E76DF5C}" type="datetimeFigureOut">
              <a:rPr lang="hu-HU" smtClean="0"/>
              <a:t>2023. 09. 07.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66EC-D77F-4E17-BF25-BF2F2AC94C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6087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2BAB-DA38-4163-8AB9-8B3C3E76DF5C}" type="datetimeFigureOut">
              <a:rPr lang="hu-HU" smtClean="0"/>
              <a:t>2023. 09. 07.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66EC-D77F-4E17-BF25-BF2F2AC94C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610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2BAB-DA38-4163-8AB9-8B3C3E76DF5C}" type="datetimeFigureOut">
              <a:rPr lang="hu-HU" smtClean="0"/>
              <a:t>2023. 09. 07.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66EC-D77F-4E17-BF25-BF2F2AC94C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034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2BAB-DA38-4163-8AB9-8B3C3E76DF5C}" type="datetimeFigureOut">
              <a:rPr lang="hu-HU" smtClean="0"/>
              <a:t>2023. 09. 07.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2166EC-D77F-4E17-BF25-BF2F2AC94C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3449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2BAB-DA38-4163-8AB9-8B3C3E76DF5C}" type="datetimeFigureOut">
              <a:rPr lang="hu-HU" smtClean="0"/>
              <a:t>2023. 09. 07.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42166EC-D77F-4E17-BF25-BF2F2AC94C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673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2BAB-DA38-4163-8AB9-8B3C3E76DF5C}" type="datetimeFigureOut">
              <a:rPr lang="hu-HU" smtClean="0"/>
              <a:t>2023. 09. 07.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42166EC-D77F-4E17-BF25-BF2F2AC94C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1300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2BAB-DA38-4163-8AB9-8B3C3E76DF5C}" type="datetimeFigureOut">
              <a:rPr lang="hu-HU" smtClean="0"/>
              <a:t>2023. 09. 07.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66EC-D77F-4E17-BF25-BF2F2AC94C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5420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2BAB-DA38-4163-8AB9-8B3C3E76DF5C}" type="datetimeFigureOut">
              <a:rPr lang="hu-HU" smtClean="0"/>
              <a:t>2023. 09. 07.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66EC-D77F-4E17-BF25-BF2F2AC94C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814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2BAB-DA38-4163-8AB9-8B3C3E76DF5C}" type="datetimeFigureOut">
              <a:rPr lang="hu-HU" smtClean="0"/>
              <a:t>2023. 09. 07.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66EC-D77F-4E17-BF25-BF2F2AC94C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166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2BAB-DA38-4163-8AB9-8B3C3E76DF5C}" type="datetimeFigureOut">
              <a:rPr lang="hu-HU" smtClean="0"/>
              <a:t>2023. 09. 07.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2166EC-D77F-4E17-BF25-BF2F2AC94C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933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E2BAB-DA38-4163-8AB9-8B3C3E76DF5C}" type="datetimeFigureOut">
              <a:rPr lang="hu-HU" smtClean="0"/>
              <a:t>2023. 09. 07.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42166EC-D77F-4E17-BF25-BF2F2AC94C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777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kp.hu/tankonyv/digitalis-kultura-8-nat2020/lecke_01_00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kp.hu/tankonyv/digitalis-kultura-8-nat2020/lecke_01_001" TargetMode="External"/><Relationship Id="rId2" Type="http://schemas.openxmlformats.org/officeDocument/2006/relationships/hyperlink" Target="https://informatika824.webnode.hu/a1-az-algoritmus/?utm_source=copy&amp;utm_medium=paste&amp;utm_campaign=copypaste&amp;utm_content=https://informatika824.webnode.hu/a1-az-algoritmu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Programozás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Ismétlés</a:t>
            </a:r>
          </a:p>
          <a:p>
            <a:r>
              <a:rPr lang="hu-HU" dirty="0" smtClean="0"/>
              <a:t>Algoritmusok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0824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dirty="0" smtClean="0"/>
              <a:t>Algoritmusok</a:t>
            </a:r>
            <a:endParaRPr lang="hu-HU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92925" y="1438141"/>
            <a:ext cx="9401019" cy="47244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hu-HU" sz="5100" b="1" u="sng" dirty="0"/>
              <a:t>Algoritmus:</a:t>
            </a:r>
            <a:endParaRPr lang="hu-HU" sz="5100" dirty="0"/>
          </a:p>
          <a:p>
            <a:r>
              <a:rPr lang="hu-HU" sz="5100" dirty="0" smtClean="0"/>
              <a:t>Elemi </a:t>
            </a:r>
            <a:r>
              <a:rPr lang="hu-HU" sz="5100" dirty="0"/>
              <a:t>lépésekből álló utasításokat tartalmaz.</a:t>
            </a:r>
          </a:p>
          <a:p>
            <a:endParaRPr lang="hu-HU" sz="5100" dirty="0"/>
          </a:p>
          <a:p>
            <a:pPr marL="0" indent="0">
              <a:buNone/>
            </a:pPr>
            <a:r>
              <a:rPr lang="hu-HU" sz="5100" b="1" u="sng" dirty="0"/>
              <a:t>Kódolás:</a:t>
            </a:r>
            <a:endParaRPr lang="hu-HU" sz="5100" dirty="0"/>
          </a:p>
          <a:p>
            <a:r>
              <a:rPr lang="hu-HU" sz="5100" dirty="0"/>
              <a:t>Az algoritmus programozási nyelvre fordítása.</a:t>
            </a:r>
          </a:p>
          <a:p>
            <a:endParaRPr lang="hu-HU" sz="5100" dirty="0"/>
          </a:p>
          <a:p>
            <a:pPr marL="0" indent="0">
              <a:buNone/>
            </a:pPr>
            <a:r>
              <a:rPr lang="hu-HU" sz="5100" b="1" u="sng" dirty="0"/>
              <a:t>Követelmények az algoritmussal szemben:</a:t>
            </a:r>
            <a:endParaRPr lang="hu-HU" sz="5100" dirty="0"/>
          </a:p>
          <a:p>
            <a:r>
              <a:rPr lang="hu-HU" sz="5100" dirty="0" smtClean="0"/>
              <a:t> </a:t>
            </a:r>
            <a:r>
              <a:rPr lang="hu-HU" sz="5100" dirty="0"/>
              <a:t>Végrehajtása egy idő után érjen véget.</a:t>
            </a:r>
          </a:p>
          <a:p>
            <a:r>
              <a:rPr lang="hu-HU" sz="5100" dirty="0" smtClean="0"/>
              <a:t> </a:t>
            </a:r>
            <a:r>
              <a:rPr lang="hu-HU" sz="5100" dirty="0"/>
              <a:t>Fontos az utasítások sorrendje.</a:t>
            </a:r>
          </a:p>
          <a:p>
            <a:pPr marL="0" indent="0">
              <a:buNone/>
            </a:pPr>
            <a:r>
              <a:rPr lang="hu-HU" sz="5100" dirty="0"/>
              <a:t/>
            </a:r>
            <a:br>
              <a:rPr lang="hu-HU" sz="5100" dirty="0"/>
            </a:b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9806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/>
              <a:t>Algoritmus fajtái: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89212" y="1528293"/>
            <a:ext cx="8915400" cy="3777622"/>
          </a:xfrm>
        </p:spPr>
        <p:txBody>
          <a:bodyPr/>
          <a:lstStyle/>
          <a:p>
            <a:r>
              <a:rPr lang="hu-HU" sz="2400" dirty="0" smtClean="0"/>
              <a:t>lineáris (pl. cserépbe ültetek egy virágot)</a:t>
            </a:r>
          </a:p>
          <a:p>
            <a:r>
              <a:rPr lang="hu-HU" sz="2400" dirty="0" smtClean="0"/>
              <a:t>elágazásos (pl. telefonálás - felveszik vagy sem)</a:t>
            </a:r>
          </a:p>
          <a:p>
            <a:r>
              <a:rPr lang="hu-HU" sz="2400" dirty="0" smtClean="0"/>
              <a:t>ismétléses (pl. palacsintasütés - több darabot sütünk)</a:t>
            </a:r>
          </a:p>
          <a:p>
            <a:endParaRPr lang="hu-HU" sz="2400" dirty="0" smtClean="0"/>
          </a:p>
          <a:p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4337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/>
              <a:t>Legelterjedtebb </a:t>
            </a:r>
            <a:r>
              <a:rPr lang="hu-HU" b="1" u="sng" dirty="0" err="1"/>
              <a:t>algoritmusleíró</a:t>
            </a:r>
            <a:r>
              <a:rPr lang="hu-HU" b="1" u="sng" dirty="0"/>
              <a:t> eszközök: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377762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hu-HU" sz="2400" b="1" dirty="0" smtClean="0"/>
              <a:t>Mondatszerű:</a:t>
            </a:r>
          </a:p>
          <a:p>
            <a:pPr marL="0" indent="0">
              <a:buNone/>
            </a:pPr>
            <a:r>
              <a:rPr lang="hu-HU" sz="2400" dirty="0" smtClean="0"/>
              <a:t>	Program</a:t>
            </a:r>
          </a:p>
          <a:p>
            <a:pPr marL="0" indent="0">
              <a:buNone/>
            </a:pPr>
            <a:r>
              <a:rPr lang="hu-HU" sz="2400" dirty="0" smtClean="0"/>
              <a:t>		Ciklus index=0-tól 4-ig</a:t>
            </a:r>
          </a:p>
          <a:p>
            <a:pPr marL="0" indent="0">
              <a:buNone/>
            </a:pPr>
            <a:r>
              <a:rPr lang="hu-HU" sz="2400" dirty="0" smtClean="0"/>
              <a:t>			</a:t>
            </a:r>
            <a:r>
              <a:rPr lang="hu-HU" sz="2400" dirty="0" err="1" smtClean="0"/>
              <a:t>FelkapcsolXY</a:t>
            </a:r>
            <a:r>
              <a:rPr lang="hu-HU" sz="2400" dirty="0" smtClean="0"/>
              <a:t> (index, 0)</a:t>
            </a:r>
          </a:p>
          <a:p>
            <a:pPr marL="0" indent="0">
              <a:buNone/>
            </a:pPr>
            <a:r>
              <a:rPr lang="hu-HU" sz="2400" dirty="0" smtClean="0"/>
              <a:t>			Szünet (100)</a:t>
            </a:r>
          </a:p>
          <a:p>
            <a:pPr marL="0" indent="0">
              <a:buNone/>
            </a:pPr>
            <a:r>
              <a:rPr lang="hu-HU" sz="2400" dirty="0" smtClean="0"/>
              <a:t>		Ciklus vége</a:t>
            </a:r>
          </a:p>
          <a:p>
            <a:pPr marL="0" indent="0">
              <a:buNone/>
            </a:pPr>
            <a:r>
              <a:rPr lang="hu-HU" sz="2400" dirty="0" smtClean="0"/>
              <a:t>	Program vége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54403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Folyamatábra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3" t="30407" r="27143" b="17125"/>
          <a:stretch/>
        </p:blipFill>
        <p:spPr>
          <a:xfrm>
            <a:off x="3000774" y="1300768"/>
            <a:ext cx="5241705" cy="4678833"/>
          </a:xfrm>
        </p:spPr>
      </p:pic>
    </p:spTree>
    <p:extLst>
      <p:ext uri="{BB962C8B-B14F-4D97-AF65-F5344CB8AC3E}">
        <p14:creationId xmlns:p14="http://schemas.microsoft.com/office/powerpoint/2010/main" val="138720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Ismétléshez feladatok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>
                <a:hlinkClick r:id="rId2"/>
              </a:rPr>
              <a:t>https://www.nkp.hu/tankonyv/digitalis-kultura-8-nat2020/lecke_01_001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047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Források: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Olvass tovább: </a:t>
            </a:r>
            <a:r>
              <a:rPr lang="hu-HU" b="1" dirty="0" smtClean="0">
                <a:hlinkClick r:id="rId2"/>
              </a:rPr>
              <a:t>https://informatika824.webnode.hu/a1-az-algoritmus/</a:t>
            </a:r>
            <a:endParaRPr lang="hu-HU" dirty="0" smtClean="0"/>
          </a:p>
          <a:p>
            <a:r>
              <a:rPr lang="hu-HU" dirty="0" smtClean="0">
                <a:hlinkClick r:id="rId3"/>
              </a:rPr>
              <a:t>https://www.nkp.hu/tankonyv/digitalis-kultura-8-nat2020/lecke_01_001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1549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241</TotalTime>
  <Words>90</Words>
  <Application>Microsoft Office PowerPoint</Application>
  <PresentationFormat>Szélesvásznú</PresentationFormat>
  <Paragraphs>33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Szálak</vt:lpstr>
      <vt:lpstr>Programozás</vt:lpstr>
      <vt:lpstr>Algoritmusok</vt:lpstr>
      <vt:lpstr>Algoritmus fajtái:</vt:lpstr>
      <vt:lpstr>Legelterjedtebb algoritmusleíró eszközök:</vt:lpstr>
      <vt:lpstr>2. Folyamatábra</vt:lpstr>
      <vt:lpstr>Ismétléshez feladatok</vt:lpstr>
      <vt:lpstr>Források: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Programozás</dc:title>
  <dc:creator>Windows-felhasználó</dc:creator>
  <cp:lastModifiedBy>Windows-felhasználó</cp:lastModifiedBy>
  <cp:revision>4</cp:revision>
  <dcterms:created xsi:type="dcterms:W3CDTF">2023-09-07T06:26:25Z</dcterms:created>
  <dcterms:modified xsi:type="dcterms:W3CDTF">2023-09-07T10:27:32Z</dcterms:modified>
</cp:coreProperties>
</file>